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13.jpeg" ContentType="image/jpeg"/>
  <Override PartName="/ppt/media/image8.jpeg" ContentType="image/jpeg"/>
  <Override PartName="/ppt/media/image11.jpeg" ContentType="image/jpeg"/>
  <Override PartName="/ppt/media/image12.jpeg" ContentType="image/jpeg"/>
  <Override PartName="/ppt/media/image9.jpeg" ContentType="image/jpeg"/>
  <Override PartName="/ppt/media/image7.jpeg" ContentType="image/jpeg"/>
  <Override PartName="/ppt/media/image10.jpeg" ContentType="image/jpeg"/>
  <Override PartName="/ppt/media/image20.png" ContentType="image/png"/>
  <Override PartName="/ppt/media/image6.jpeg" ContentType="image/jpeg"/>
  <Override PartName="/ppt/media/image1.png" ContentType="image/png"/>
  <Override PartName="/ppt/media/image5.jpeg" ContentType="image/jpeg"/>
  <Override PartName="/ppt/media/image4.jpeg" ContentType="image/jpeg"/>
  <Override PartName="/ppt/media/image25.png" ContentType="image/png"/>
  <Override PartName="/ppt/media/image24.jpeg" ContentType="image/jpeg"/>
  <Override PartName="/ppt/media/image21.jpeg" ContentType="image/jpeg"/>
  <Override PartName="/ppt/media/image23.jpeg" ContentType="image/jpeg"/>
  <Override PartName="/ppt/media/image19.png" ContentType="image/png"/>
  <Override PartName="/ppt/media/image17.jpeg" ContentType="image/jpeg"/>
  <Override PartName="/ppt/media/image26.png" ContentType="image/png"/>
  <Override PartName="/ppt/media/image18.jpeg" ContentType="image/jpeg"/>
  <Override PartName="/ppt/media/image16.jpeg" ContentType="image/jpeg"/>
  <Override PartName="/ppt/media/image15.jpeg" ContentType="image/jpeg"/>
  <Override PartName="/ppt/media/image14.jpeg" ContentType="image/jpeg"/>
  <Override PartName="/ppt/media/image3.png" ContentType="image/png"/>
  <Override PartName="/ppt/media/image2.png" ContentType="image/png"/>
  <Override PartName="/ppt/media/image22.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62.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5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8.xml.rels" ContentType="application/vnd.openxmlformats-package.relationships+xml"/>
  <Override PartName="/ppt/slides/_rels/slide60.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46.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50.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62.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harts/chart1.xml" ContentType="application/vnd.openxmlformats-officedocument.drawingml.chart+xml"/>
  <Override PartName="/ppt/notesSlides/_rels/notesSlide55.xml.rels" ContentType="application/vnd.openxmlformats-package.relationships+xml"/>
  <Override PartName="/ppt/notesSlides/notesSlide5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notesMasterIdLst>
    <p:notesMasterId r:id="rId26"/>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notesMaster" Target="notesMasters/notesMaster1.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slide" Target="slides/slide36.xml"/><Relationship Id="rId63" Type="http://schemas.openxmlformats.org/officeDocument/2006/relationships/slide" Target="slides/slide37.xml"/><Relationship Id="rId64" Type="http://schemas.openxmlformats.org/officeDocument/2006/relationships/slide" Target="slides/slide38.xml"/><Relationship Id="rId65" Type="http://schemas.openxmlformats.org/officeDocument/2006/relationships/slide" Target="slides/slide39.xml"/><Relationship Id="rId66" Type="http://schemas.openxmlformats.org/officeDocument/2006/relationships/slide" Target="slides/slide40.xml"/><Relationship Id="rId67" Type="http://schemas.openxmlformats.org/officeDocument/2006/relationships/slide" Target="slides/slide41.xml"/><Relationship Id="rId68" Type="http://schemas.openxmlformats.org/officeDocument/2006/relationships/slide" Target="slides/slide42.xml"/><Relationship Id="rId69" Type="http://schemas.openxmlformats.org/officeDocument/2006/relationships/slide" Target="slides/slide43.xml"/><Relationship Id="rId70" Type="http://schemas.openxmlformats.org/officeDocument/2006/relationships/slide" Target="slides/slide44.xml"/><Relationship Id="rId71" Type="http://schemas.openxmlformats.org/officeDocument/2006/relationships/slide" Target="slides/slide45.xml"/><Relationship Id="rId72" Type="http://schemas.openxmlformats.org/officeDocument/2006/relationships/slide" Target="slides/slide46.xml"/><Relationship Id="rId73" Type="http://schemas.openxmlformats.org/officeDocument/2006/relationships/slide" Target="slides/slide47.xml"/><Relationship Id="rId74" Type="http://schemas.openxmlformats.org/officeDocument/2006/relationships/slide" Target="slides/slide48.xml"/><Relationship Id="rId75" Type="http://schemas.openxmlformats.org/officeDocument/2006/relationships/slide" Target="slides/slide49.xml"/><Relationship Id="rId76" Type="http://schemas.openxmlformats.org/officeDocument/2006/relationships/slide" Target="slides/slide50.xml"/><Relationship Id="rId77" Type="http://schemas.openxmlformats.org/officeDocument/2006/relationships/slide" Target="slides/slide51.xml"/><Relationship Id="rId78" Type="http://schemas.openxmlformats.org/officeDocument/2006/relationships/slide" Target="slides/slide52.xml"/><Relationship Id="rId79" Type="http://schemas.openxmlformats.org/officeDocument/2006/relationships/slide" Target="slides/slide53.xml"/><Relationship Id="rId80" Type="http://schemas.openxmlformats.org/officeDocument/2006/relationships/slide" Target="slides/slide54.xml"/><Relationship Id="rId81" Type="http://schemas.openxmlformats.org/officeDocument/2006/relationships/slide" Target="slides/slide55.xml"/><Relationship Id="rId82" Type="http://schemas.openxmlformats.org/officeDocument/2006/relationships/slide" Target="slides/slide56.xml"/><Relationship Id="rId83" Type="http://schemas.openxmlformats.org/officeDocument/2006/relationships/slide" Target="slides/slide57.xml"/><Relationship Id="rId84" Type="http://schemas.openxmlformats.org/officeDocument/2006/relationships/slide" Target="slides/slide58.xml"/><Relationship Id="rId85" Type="http://schemas.openxmlformats.org/officeDocument/2006/relationships/slide" Target="slides/slide59.xml"/><Relationship Id="rId86" Type="http://schemas.openxmlformats.org/officeDocument/2006/relationships/slide" Target="slides/slide60.xml"/><Relationship Id="rId87" Type="http://schemas.openxmlformats.org/officeDocument/2006/relationships/slide" Target="slides/slide61.xml"/><Relationship Id="rId88" Type="http://schemas.openxmlformats.org/officeDocument/2006/relationships/slide" Target="slides/slide62.xml"/><Relationship Id="rId89"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0</c:f>
              <c:numCache>
                <c:formatCode>General</c:formatCode>
                <c:ptCount val="53"/>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pt idx="52">
                  <c:v>6.8</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1</c:f>
              <c:numCache>
                <c:formatCode>General</c:formatCode>
                <c:ptCount val="53"/>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pt idx="52">
                  <c:v>5.2</c:v>
                </c:pt>
              </c:numCache>
            </c:numRef>
          </c:val>
        </c:ser>
        <c:gapWidth val="100"/>
        <c:overlap val="100"/>
        <c:axId val="36855268"/>
        <c:axId val="76394038"/>
      </c:barChart>
      <c:catAx>
        <c:axId val="36855268"/>
        <c:scaling>
          <c:orientation val="minMax"/>
        </c:scaling>
        <c:delete val="0"/>
        <c:axPos val="b"/>
        <c:title>
          <c:tx>
            <c:rich>
              <a:bodyPr rot="0"/>
              <a:lstStyle/>
              <a:p>
                <a:pPr>
                  <a:defRPr b="0" lang="en-US" sz="900" spc="-1" strike="noStrike">
                    <a:solidFill>
                      <a:srgbClr val="000000"/>
                    </a:solidFill>
                    <a:latin typeface="DejaVu Sans"/>
                    <a:ea typeface="DejaVu Sans"/>
                  </a:defRPr>
                </a:pPr>
                <a:r>
                  <a:rPr b="0" lang="en-US"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76394038"/>
        <c:crosses val="autoZero"/>
        <c:auto val="1"/>
        <c:lblAlgn val="ctr"/>
        <c:lblOffset val="100"/>
        <c:noMultiLvlLbl val="0"/>
      </c:catAx>
      <c:valAx>
        <c:axId val="76394038"/>
        <c:scaling>
          <c:orientation val="minMax"/>
          <c:max val="1"/>
          <c:min val="0"/>
        </c:scaling>
        <c:delete val="1"/>
        <c:axPos val="l"/>
        <c:numFmt formatCode="[$-809]0%" sourceLinked="1"/>
        <c:majorTickMark val="out"/>
        <c:minorTickMark val="none"/>
        <c:tickLblPos val="nextTo"/>
        <c:spPr>
          <a:ln w="6480">
            <a:solidFill>
              <a:srgbClr val="878787"/>
            </a:solidFill>
            <a:round/>
          </a:ln>
        </c:spPr>
        <c:txPr>
          <a:bodyPr/>
          <a:lstStyle/>
          <a:p>
            <a:pPr>
              <a:defRPr b="0" sz="1000" spc="-1" strike="noStrike">
                <a:solidFill>
                  <a:srgbClr val="000000"/>
                </a:solidFill>
                <a:latin typeface="Arial"/>
                <a:ea typeface="DejaVu Sans"/>
              </a:defRPr>
            </a:pPr>
          </a:p>
        </c:txPr>
        <c:crossAx val="36855268"/>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2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30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31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31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31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31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508B7238-190B-46A5-8900-B0FDB6A68EFB}"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217440" y="812880"/>
            <a:ext cx="7116840" cy="4000680"/>
          </a:xfrm>
          <a:prstGeom prst="rect">
            <a:avLst/>
          </a:prstGeom>
          <a:ln w="0">
            <a:noFill/>
          </a:ln>
        </p:spPr>
      </p:sp>
      <p:sp>
        <p:nvSpPr>
          <p:cNvPr id="604" name="PlaceHolder 2"/>
          <p:cNvSpPr>
            <a:spLocks noGrp="1"/>
          </p:cNvSpPr>
          <p:nvPr>
            <p:ph type="body"/>
          </p:nvPr>
        </p:nvSpPr>
        <p:spPr>
          <a:xfrm>
            <a:off x="756000" y="5078520"/>
            <a:ext cx="6039720" cy="4803120"/>
          </a:xfrm>
          <a:prstGeom prst="rect">
            <a:avLst/>
          </a:prstGeom>
          <a:noFill/>
          <a:ln w="0">
            <a:noFill/>
          </a:ln>
        </p:spPr>
        <p:txBody>
          <a:bodyPr lIns="0" rIns="0" tIns="0" bIns="0" anchor="t">
            <a:noAutofit/>
          </a:bodyPr>
          <a:p>
            <a:pPr marL="216000" indent="-216000">
              <a:buNone/>
            </a:pPr>
            <a:endParaRPr b="0" lang="en-GB" sz="1800" spc="-1" strike="noStrike">
              <a:solidFill>
                <a:srgbClr val="000000"/>
              </a:solidFill>
              <a:latin typeface="Arial"/>
            </a:endParaRPr>
          </a:p>
        </p:txBody>
      </p:sp>
      <p:sp>
        <p:nvSpPr>
          <p:cNvPr id="605" name="CustomShape 3"/>
          <p:cNvSpPr/>
          <p:nvPr/>
        </p:nvSpPr>
        <p:spPr>
          <a:xfrm>
            <a:off x="4278960" y="10157400"/>
            <a:ext cx="3272760" cy="526320"/>
          </a:xfrm>
          <a:prstGeom prst="rect">
            <a:avLst/>
          </a:prstGeom>
          <a:noFill/>
          <a:ln w="0">
            <a:noFill/>
          </a:ln>
        </p:spPr>
        <p:style>
          <a:lnRef idx="0"/>
          <a:fillRef idx="0"/>
          <a:effectRef idx="0"/>
          <a:fontRef idx="minor"/>
        </p:style>
        <p:txBody>
          <a:bodyPr lIns="0" rIns="0" tIns="0" bIns="0" anchor="b">
            <a:noAutofit/>
          </a:bodyPr>
          <a:p>
            <a:pPr algn="r" defTabSz="914400">
              <a:lnSpc>
                <a:spcPct val="100000"/>
              </a:lnSpc>
            </a:pPr>
            <a:fld id="{A407E763-293F-4C30-8C07-8E6FD44BDDC7}"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BE6A698-56DF-4785-88B8-D045BF38696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7760" cy="557640"/>
          </a:xfrm>
          <a:prstGeom prst="rect">
            <a:avLst/>
          </a:prstGeom>
          <a:ln w="0">
            <a:noFill/>
          </a:ln>
        </p:spPr>
      </p:pic>
      <p:pic>
        <p:nvPicPr>
          <p:cNvPr id="4" name="Grafik 2" descr=""/>
          <p:cNvPicPr/>
          <p:nvPr/>
        </p:nvPicPr>
        <p:blipFill>
          <a:blip r:embed="rId3"/>
          <a:stretch/>
        </p:blipFill>
        <p:spPr>
          <a:xfrm>
            <a:off x="7430400" y="134640"/>
            <a:ext cx="3693600" cy="509760"/>
          </a:xfrm>
          <a:prstGeom prst="rect">
            <a:avLst/>
          </a:prstGeom>
          <a:ln w="0">
            <a:noFill/>
          </a:ln>
        </p:spPr>
      </p:pic>
      <p:sp>
        <p:nvSpPr>
          <p:cNvPr id="5"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29482A2-A504-4062-91AA-7CC7FD1C0C4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2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25" name="Picture 19" descr="Logo_TUC_de_RGB"/>
          <p:cNvPicPr/>
          <p:nvPr/>
        </p:nvPicPr>
        <p:blipFill>
          <a:blip r:embed="rId2"/>
          <a:stretch/>
        </p:blipFill>
        <p:spPr>
          <a:xfrm>
            <a:off x="0" y="0"/>
            <a:ext cx="3047760" cy="557640"/>
          </a:xfrm>
          <a:prstGeom prst="rect">
            <a:avLst/>
          </a:prstGeom>
          <a:ln w="0">
            <a:noFill/>
          </a:ln>
        </p:spPr>
      </p:pic>
      <p:pic>
        <p:nvPicPr>
          <p:cNvPr id="126" name="Grafik 2" descr=""/>
          <p:cNvPicPr/>
          <p:nvPr/>
        </p:nvPicPr>
        <p:blipFill>
          <a:blip r:embed="rId3"/>
          <a:stretch/>
        </p:blipFill>
        <p:spPr>
          <a:xfrm>
            <a:off x="7430400" y="134640"/>
            <a:ext cx="3693600" cy="509760"/>
          </a:xfrm>
          <a:prstGeom prst="rect">
            <a:avLst/>
          </a:prstGeom>
          <a:ln w="0">
            <a:noFill/>
          </a:ln>
        </p:spPr>
      </p:pic>
      <p:sp>
        <p:nvSpPr>
          <p:cNvPr id="127"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8"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3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A36E608-FC00-4C35-AA85-6DB5C1043E1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3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39" name="Picture 19" descr="Logo_TUC_de_RGB"/>
          <p:cNvPicPr/>
          <p:nvPr/>
        </p:nvPicPr>
        <p:blipFill>
          <a:blip r:embed="rId2"/>
          <a:stretch/>
        </p:blipFill>
        <p:spPr>
          <a:xfrm>
            <a:off x="0" y="0"/>
            <a:ext cx="3047760" cy="557640"/>
          </a:xfrm>
          <a:prstGeom prst="rect">
            <a:avLst/>
          </a:prstGeom>
          <a:ln w="0">
            <a:noFill/>
          </a:ln>
        </p:spPr>
      </p:pic>
      <p:pic>
        <p:nvPicPr>
          <p:cNvPr id="140" name="Grafik 2" descr=""/>
          <p:cNvPicPr/>
          <p:nvPr/>
        </p:nvPicPr>
        <p:blipFill>
          <a:blip r:embed="rId3"/>
          <a:stretch/>
        </p:blipFill>
        <p:spPr>
          <a:xfrm>
            <a:off x="7430400" y="134640"/>
            <a:ext cx="3693600" cy="509760"/>
          </a:xfrm>
          <a:prstGeom prst="rect">
            <a:avLst/>
          </a:prstGeom>
          <a:ln w="0">
            <a:noFill/>
          </a:ln>
        </p:spPr>
      </p:pic>
      <p:sp>
        <p:nvSpPr>
          <p:cNvPr id="141"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42"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9238094-0417-4F58-BCD5-0127508C0F7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4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49" name="Picture 19" descr="Logo_TUC_de_RGB"/>
          <p:cNvPicPr/>
          <p:nvPr/>
        </p:nvPicPr>
        <p:blipFill>
          <a:blip r:embed="rId2"/>
          <a:stretch/>
        </p:blipFill>
        <p:spPr>
          <a:xfrm>
            <a:off x="0" y="0"/>
            <a:ext cx="3047760" cy="557640"/>
          </a:xfrm>
          <a:prstGeom prst="rect">
            <a:avLst/>
          </a:prstGeom>
          <a:ln w="0">
            <a:noFill/>
          </a:ln>
        </p:spPr>
      </p:pic>
      <p:pic>
        <p:nvPicPr>
          <p:cNvPr id="150" name="Grafik 2" descr=""/>
          <p:cNvPicPr/>
          <p:nvPr/>
        </p:nvPicPr>
        <p:blipFill>
          <a:blip r:embed="rId3"/>
          <a:stretch/>
        </p:blipFill>
        <p:spPr>
          <a:xfrm>
            <a:off x="7430400" y="134640"/>
            <a:ext cx="3693600" cy="509760"/>
          </a:xfrm>
          <a:prstGeom prst="rect">
            <a:avLst/>
          </a:prstGeom>
          <a:ln w="0">
            <a:noFill/>
          </a:ln>
        </p:spPr>
      </p:pic>
      <p:sp>
        <p:nvSpPr>
          <p:cNvPr id="151"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52"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5"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F2373AA-008D-4F41-8A44-9DE7786105E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56"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57" name="Picture 19" descr="Logo_TUC_de_RGB"/>
          <p:cNvPicPr/>
          <p:nvPr/>
        </p:nvPicPr>
        <p:blipFill>
          <a:blip r:embed="rId2"/>
          <a:stretch/>
        </p:blipFill>
        <p:spPr>
          <a:xfrm>
            <a:off x="0" y="0"/>
            <a:ext cx="3047760" cy="557640"/>
          </a:xfrm>
          <a:prstGeom prst="rect">
            <a:avLst/>
          </a:prstGeom>
          <a:ln w="0">
            <a:noFill/>
          </a:ln>
        </p:spPr>
      </p:pic>
      <p:pic>
        <p:nvPicPr>
          <p:cNvPr id="158" name="Grafik 2" descr=""/>
          <p:cNvPicPr/>
          <p:nvPr/>
        </p:nvPicPr>
        <p:blipFill>
          <a:blip r:embed="rId3"/>
          <a:stretch/>
        </p:blipFill>
        <p:spPr>
          <a:xfrm>
            <a:off x="7430400" y="134640"/>
            <a:ext cx="3693600" cy="509760"/>
          </a:xfrm>
          <a:prstGeom prst="rect">
            <a:avLst/>
          </a:prstGeom>
          <a:ln w="0">
            <a:noFill/>
          </a:ln>
        </p:spPr>
      </p:pic>
      <p:sp>
        <p:nvSpPr>
          <p:cNvPr id="159"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0"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56D97C8-22F2-435D-83BC-675F6513CB9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6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401326B-91DE-4A43-B97C-D714515117E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73" name="Picture 19" descr="Logo_TUC_de_RGB"/>
          <p:cNvPicPr/>
          <p:nvPr/>
        </p:nvPicPr>
        <p:blipFill>
          <a:blip r:embed="rId2"/>
          <a:stretch/>
        </p:blipFill>
        <p:spPr>
          <a:xfrm>
            <a:off x="0" y="0"/>
            <a:ext cx="3047760" cy="557640"/>
          </a:xfrm>
          <a:prstGeom prst="rect">
            <a:avLst/>
          </a:prstGeom>
          <a:ln w="0">
            <a:noFill/>
          </a:ln>
        </p:spPr>
      </p:pic>
      <p:pic>
        <p:nvPicPr>
          <p:cNvPr id="174" name="Grafik 2" descr=""/>
          <p:cNvPicPr/>
          <p:nvPr/>
        </p:nvPicPr>
        <p:blipFill>
          <a:blip r:embed="rId3"/>
          <a:stretch/>
        </p:blipFill>
        <p:spPr>
          <a:xfrm>
            <a:off x="7430400" y="134640"/>
            <a:ext cx="3693600" cy="509760"/>
          </a:xfrm>
          <a:prstGeom prst="rect">
            <a:avLst/>
          </a:prstGeom>
          <a:ln w="0">
            <a:noFill/>
          </a:ln>
        </p:spPr>
      </p:pic>
      <p:sp>
        <p:nvSpPr>
          <p:cNvPr id="175"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6"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7594374-10C7-429B-97F4-88661933FF6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7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1"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8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5AB48A0-2DD6-4D46-ABD3-C66F91D8CD0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89" name="Picture 19" descr="Logo_TUC_de_RGB"/>
          <p:cNvPicPr/>
          <p:nvPr/>
        </p:nvPicPr>
        <p:blipFill>
          <a:blip r:embed="rId2"/>
          <a:stretch/>
        </p:blipFill>
        <p:spPr>
          <a:xfrm>
            <a:off x="0" y="0"/>
            <a:ext cx="3047760" cy="557640"/>
          </a:xfrm>
          <a:prstGeom prst="rect">
            <a:avLst/>
          </a:prstGeom>
          <a:ln w="0">
            <a:noFill/>
          </a:ln>
        </p:spPr>
      </p:pic>
      <p:pic>
        <p:nvPicPr>
          <p:cNvPr id="190" name="Grafik 2" descr=""/>
          <p:cNvPicPr/>
          <p:nvPr/>
        </p:nvPicPr>
        <p:blipFill>
          <a:blip r:embed="rId3"/>
          <a:stretch/>
        </p:blipFill>
        <p:spPr>
          <a:xfrm>
            <a:off x="7430400" y="134640"/>
            <a:ext cx="3693600" cy="509760"/>
          </a:xfrm>
          <a:prstGeom prst="rect">
            <a:avLst/>
          </a:prstGeom>
          <a:ln w="0">
            <a:noFill/>
          </a:ln>
        </p:spPr>
      </p:pic>
      <p:sp>
        <p:nvSpPr>
          <p:cNvPr id="191"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92"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862BDDD-92E2-47F9-ABD3-9937237C9FA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9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9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9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FEFEE4B-66D5-4D77-958C-2E3B540EF8B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05" name="Picture 19" descr="Logo_TUC_de_RGB"/>
          <p:cNvPicPr/>
          <p:nvPr/>
        </p:nvPicPr>
        <p:blipFill>
          <a:blip r:embed="rId2"/>
          <a:stretch/>
        </p:blipFill>
        <p:spPr>
          <a:xfrm>
            <a:off x="0" y="0"/>
            <a:ext cx="3047760" cy="557640"/>
          </a:xfrm>
          <a:prstGeom prst="rect">
            <a:avLst/>
          </a:prstGeom>
          <a:ln w="0">
            <a:noFill/>
          </a:ln>
        </p:spPr>
      </p:pic>
      <p:pic>
        <p:nvPicPr>
          <p:cNvPr id="206" name="Grafik 2" descr=""/>
          <p:cNvPicPr/>
          <p:nvPr/>
        </p:nvPicPr>
        <p:blipFill>
          <a:blip r:embed="rId3"/>
          <a:stretch/>
        </p:blipFill>
        <p:spPr>
          <a:xfrm>
            <a:off x="7430400" y="134640"/>
            <a:ext cx="3693600" cy="509760"/>
          </a:xfrm>
          <a:prstGeom prst="rect">
            <a:avLst/>
          </a:prstGeom>
          <a:ln w="0">
            <a:noFill/>
          </a:ln>
        </p:spPr>
      </p:pic>
      <p:sp>
        <p:nvSpPr>
          <p:cNvPr id="207"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8"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A4B0D95-E6C2-4BF8-AC87-DC67458EF37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1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1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7CC678C-ABBF-4150-BDF9-58D59E07730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19" name="Picture 19" descr="Logo_TUC_de_RGB"/>
          <p:cNvPicPr/>
          <p:nvPr/>
        </p:nvPicPr>
        <p:blipFill>
          <a:blip r:embed="rId2"/>
          <a:stretch/>
        </p:blipFill>
        <p:spPr>
          <a:xfrm>
            <a:off x="0" y="0"/>
            <a:ext cx="3047760" cy="557640"/>
          </a:xfrm>
          <a:prstGeom prst="rect">
            <a:avLst/>
          </a:prstGeom>
          <a:ln w="0">
            <a:noFill/>
          </a:ln>
        </p:spPr>
      </p:pic>
      <p:pic>
        <p:nvPicPr>
          <p:cNvPr id="220" name="Grafik 2" descr=""/>
          <p:cNvPicPr/>
          <p:nvPr/>
        </p:nvPicPr>
        <p:blipFill>
          <a:blip r:embed="rId3"/>
          <a:stretch/>
        </p:blipFill>
        <p:spPr>
          <a:xfrm>
            <a:off x="7430400" y="134640"/>
            <a:ext cx="3693600" cy="509760"/>
          </a:xfrm>
          <a:prstGeom prst="rect">
            <a:avLst/>
          </a:prstGeom>
          <a:ln w="0">
            <a:noFill/>
          </a:ln>
        </p:spPr>
      </p:pic>
      <p:sp>
        <p:nvSpPr>
          <p:cNvPr id="221"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2"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B16FFF5-B042-4625-AD91-495693AF36C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2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8"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5"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3E80C95-6B3F-4AFA-B053-BC81B73E995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6"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37" name="Picture 19" descr="Logo_TUC_de_RGB"/>
          <p:cNvPicPr/>
          <p:nvPr/>
        </p:nvPicPr>
        <p:blipFill>
          <a:blip r:embed="rId2"/>
          <a:stretch/>
        </p:blipFill>
        <p:spPr>
          <a:xfrm>
            <a:off x="0" y="0"/>
            <a:ext cx="3047760" cy="557640"/>
          </a:xfrm>
          <a:prstGeom prst="rect">
            <a:avLst/>
          </a:prstGeom>
          <a:ln w="0">
            <a:noFill/>
          </a:ln>
        </p:spPr>
      </p:pic>
      <p:pic>
        <p:nvPicPr>
          <p:cNvPr id="238" name="Grafik 2" descr=""/>
          <p:cNvPicPr/>
          <p:nvPr/>
        </p:nvPicPr>
        <p:blipFill>
          <a:blip r:embed="rId3"/>
          <a:stretch/>
        </p:blipFill>
        <p:spPr>
          <a:xfrm>
            <a:off x="7430400" y="134640"/>
            <a:ext cx="3693600" cy="509760"/>
          </a:xfrm>
          <a:prstGeom prst="rect">
            <a:avLst/>
          </a:prstGeom>
          <a:ln w="0">
            <a:noFill/>
          </a:ln>
        </p:spPr>
      </p:pic>
      <p:sp>
        <p:nvSpPr>
          <p:cNvPr id="239"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0"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CBFA677-CF52-4CBA-B614-63E0713D425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0335B2B-2CDF-4554-9407-8401ED184B5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45" name="Picture 19" descr="Logo_TUC_de_RGB"/>
          <p:cNvPicPr/>
          <p:nvPr/>
        </p:nvPicPr>
        <p:blipFill>
          <a:blip r:embed="rId2"/>
          <a:stretch/>
        </p:blipFill>
        <p:spPr>
          <a:xfrm>
            <a:off x="0" y="0"/>
            <a:ext cx="3047760" cy="557640"/>
          </a:xfrm>
          <a:prstGeom prst="rect">
            <a:avLst/>
          </a:prstGeom>
          <a:ln w="0">
            <a:noFill/>
          </a:ln>
        </p:spPr>
      </p:pic>
      <p:pic>
        <p:nvPicPr>
          <p:cNvPr id="246" name="Grafik 2" descr=""/>
          <p:cNvPicPr/>
          <p:nvPr/>
        </p:nvPicPr>
        <p:blipFill>
          <a:blip r:embed="rId3"/>
          <a:stretch/>
        </p:blipFill>
        <p:spPr>
          <a:xfrm>
            <a:off x="7430400" y="134640"/>
            <a:ext cx="3693600" cy="509760"/>
          </a:xfrm>
          <a:prstGeom prst="rect">
            <a:avLst/>
          </a:prstGeom>
          <a:ln w="0">
            <a:noFill/>
          </a:ln>
        </p:spPr>
      </p:pic>
      <p:sp>
        <p:nvSpPr>
          <p:cNvPr id="247"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8"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44A309C-0D77-4AC8-A40D-C45E934A27E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5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768F137-0867-4758-91C0-DC316CB8EC2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9" name="Picture 19" descr="Logo_TUC_de_RGB"/>
          <p:cNvPicPr/>
          <p:nvPr/>
        </p:nvPicPr>
        <p:blipFill>
          <a:blip r:embed="rId2"/>
          <a:stretch/>
        </p:blipFill>
        <p:spPr>
          <a:xfrm>
            <a:off x="0" y="0"/>
            <a:ext cx="3047760" cy="557640"/>
          </a:xfrm>
          <a:prstGeom prst="rect">
            <a:avLst/>
          </a:prstGeom>
          <a:ln w="0">
            <a:noFill/>
          </a:ln>
        </p:spPr>
      </p:pic>
      <p:pic>
        <p:nvPicPr>
          <p:cNvPr id="20" name="Grafik 2" descr=""/>
          <p:cNvPicPr/>
          <p:nvPr/>
        </p:nvPicPr>
        <p:blipFill>
          <a:blip r:embed="rId3"/>
          <a:stretch/>
        </p:blipFill>
        <p:spPr>
          <a:xfrm>
            <a:off x="7430400" y="134640"/>
            <a:ext cx="3693600" cy="509760"/>
          </a:xfrm>
          <a:prstGeom prst="rect">
            <a:avLst/>
          </a:prstGeom>
          <a:ln w="0">
            <a:noFill/>
          </a:ln>
        </p:spPr>
      </p:pic>
      <p:sp>
        <p:nvSpPr>
          <p:cNvPr id="21"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2"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1A580E2-47B5-4549-9651-2CE939CAB52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55" name="Picture 19" descr="Logo_TUC_de_RGB"/>
          <p:cNvPicPr/>
          <p:nvPr/>
        </p:nvPicPr>
        <p:blipFill>
          <a:blip r:embed="rId2"/>
          <a:stretch/>
        </p:blipFill>
        <p:spPr>
          <a:xfrm>
            <a:off x="0" y="0"/>
            <a:ext cx="3047760" cy="557640"/>
          </a:xfrm>
          <a:prstGeom prst="rect">
            <a:avLst/>
          </a:prstGeom>
          <a:ln w="0">
            <a:noFill/>
          </a:ln>
        </p:spPr>
      </p:pic>
      <p:pic>
        <p:nvPicPr>
          <p:cNvPr id="256" name="Grafik 2" descr=""/>
          <p:cNvPicPr/>
          <p:nvPr/>
        </p:nvPicPr>
        <p:blipFill>
          <a:blip r:embed="rId3"/>
          <a:stretch/>
        </p:blipFill>
        <p:spPr>
          <a:xfrm>
            <a:off x="7430400" y="134640"/>
            <a:ext cx="3693600" cy="509760"/>
          </a:xfrm>
          <a:prstGeom prst="rect">
            <a:avLst/>
          </a:prstGeom>
          <a:ln w="0">
            <a:noFill/>
          </a:ln>
        </p:spPr>
      </p:pic>
      <p:sp>
        <p:nvSpPr>
          <p:cNvPr id="257"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8"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5B1D58C-5D46-4CCD-A9AB-50E1FC08626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6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5"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0CD4CFF-BE22-4C2E-A6B0-80DDA035982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6"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67" name="Picture 19" descr="Logo_TUC_de_RGB"/>
          <p:cNvPicPr/>
          <p:nvPr/>
        </p:nvPicPr>
        <p:blipFill>
          <a:blip r:embed="rId2"/>
          <a:stretch/>
        </p:blipFill>
        <p:spPr>
          <a:xfrm>
            <a:off x="0" y="0"/>
            <a:ext cx="3047760" cy="557640"/>
          </a:xfrm>
          <a:prstGeom prst="rect">
            <a:avLst/>
          </a:prstGeom>
          <a:ln w="0">
            <a:noFill/>
          </a:ln>
        </p:spPr>
      </p:pic>
      <p:pic>
        <p:nvPicPr>
          <p:cNvPr id="268" name="Grafik 2" descr=""/>
          <p:cNvPicPr/>
          <p:nvPr/>
        </p:nvPicPr>
        <p:blipFill>
          <a:blip r:embed="rId3"/>
          <a:stretch/>
        </p:blipFill>
        <p:spPr>
          <a:xfrm>
            <a:off x="7430400" y="134640"/>
            <a:ext cx="3693600" cy="509760"/>
          </a:xfrm>
          <a:prstGeom prst="rect">
            <a:avLst/>
          </a:prstGeom>
          <a:ln w="0">
            <a:noFill/>
          </a:ln>
        </p:spPr>
      </p:pic>
      <p:sp>
        <p:nvSpPr>
          <p:cNvPr id="269"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0"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ABDA23B-F3AA-490B-8812-65343813596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7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8FB82A7-6361-47F4-A858-83561E7B52F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47760" cy="557640"/>
          </a:xfrm>
          <a:prstGeom prst="rect">
            <a:avLst/>
          </a:prstGeom>
          <a:ln w="0">
            <a:noFill/>
          </a:ln>
        </p:spPr>
      </p:pic>
      <p:pic>
        <p:nvPicPr>
          <p:cNvPr id="280" name="Grafik 2" descr=""/>
          <p:cNvPicPr/>
          <p:nvPr/>
        </p:nvPicPr>
        <p:blipFill>
          <a:blip r:embed="rId3"/>
          <a:stretch/>
        </p:blipFill>
        <p:spPr>
          <a:xfrm>
            <a:off x="7430400" y="134640"/>
            <a:ext cx="3693600" cy="509760"/>
          </a:xfrm>
          <a:prstGeom prst="rect">
            <a:avLst/>
          </a:prstGeom>
          <a:ln w="0">
            <a:noFill/>
          </a:ln>
        </p:spPr>
      </p:pic>
      <p:sp>
        <p:nvSpPr>
          <p:cNvPr id="281"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82"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668CBDA-745A-4DB7-9625-C8FC2798951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8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8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F25CA3E-B1C0-44B6-945B-55C0606FC22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93" name="Picture 19" descr="Logo_TUC_de_RGB"/>
          <p:cNvPicPr/>
          <p:nvPr/>
        </p:nvPicPr>
        <p:blipFill>
          <a:blip r:embed="rId2"/>
          <a:stretch/>
        </p:blipFill>
        <p:spPr>
          <a:xfrm>
            <a:off x="0" y="0"/>
            <a:ext cx="3047760" cy="557640"/>
          </a:xfrm>
          <a:prstGeom prst="rect">
            <a:avLst/>
          </a:prstGeom>
          <a:ln w="0">
            <a:noFill/>
          </a:ln>
        </p:spPr>
      </p:pic>
      <p:pic>
        <p:nvPicPr>
          <p:cNvPr id="294" name="Grafik 2" descr=""/>
          <p:cNvPicPr/>
          <p:nvPr/>
        </p:nvPicPr>
        <p:blipFill>
          <a:blip r:embed="rId3"/>
          <a:stretch/>
        </p:blipFill>
        <p:spPr>
          <a:xfrm>
            <a:off x="7430400" y="134640"/>
            <a:ext cx="3693600" cy="509760"/>
          </a:xfrm>
          <a:prstGeom prst="rect">
            <a:avLst/>
          </a:prstGeom>
          <a:ln w="0">
            <a:noFill/>
          </a:ln>
        </p:spPr>
      </p:pic>
      <p:sp>
        <p:nvSpPr>
          <p:cNvPr id="295"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6"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C0F2E8F-F18F-4B6B-97C1-572896855F3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20F6236-DE26-4073-8971-0346E8DF015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03" name="Picture 19" descr="Logo_TUC_de_RGB"/>
          <p:cNvPicPr/>
          <p:nvPr/>
        </p:nvPicPr>
        <p:blipFill>
          <a:blip r:embed="rId2"/>
          <a:stretch/>
        </p:blipFill>
        <p:spPr>
          <a:xfrm>
            <a:off x="0" y="0"/>
            <a:ext cx="3047760" cy="557640"/>
          </a:xfrm>
          <a:prstGeom prst="rect">
            <a:avLst/>
          </a:prstGeom>
          <a:ln w="0">
            <a:noFill/>
          </a:ln>
        </p:spPr>
      </p:pic>
      <p:pic>
        <p:nvPicPr>
          <p:cNvPr id="304" name="Grafik 2" descr=""/>
          <p:cNvPicPr/>
          <p:nvPr/>
        </p:nvPicPr>
        <p:blipFill>
          <a:blip r:embed="rId3"/>
          <a:stretch/>
        </p:blipFill>
        <p:spPr>
          <a:xfrm>
            <a:off x="7430400" y="134640"/>
            <a:ext cx="3693600" cy="509760"/>
          </a:xfrm>
          <a:prstGeom prst="rect">
            <a:avLst/>
          </a:prstGeom>
          <a:ln w="0">
            <a:noFill/>
          </a:ln>
        </p:spPr>
      </p:pic>
      <p:sp>
        <p:nvSpPr>
          <p:cNvPr id="305" name="CustomShape 4"/>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6" name="CustomShape 5"/>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01844C9-6C8D-421D-85AE-B4676C4E5A6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C91E4378-97CA-496F-B865-7B5A9ED41F3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5" name="Picture 19" descr="Logo_TUC_de_RGB"/>
          <p:cNvPicPr/>
          <p:nvPr/>
        </p:nvPicPr>
        <p:blipFill>
          <a:blip r:embed="rId2"/>
          <a:stretch/>
        </p:blipFill>
        <p:spPr>
          <a:xfrm>
            <a:off x="0" y="0"/>
            <a:ext cx="3047760" cy="557640"/>
          </a:xfrm>
          <a:prstGeom prst="rect">
            <a:avLst/>
          </a:prstGeom>
          <a:ln w="0">
            <a:noFill/>
          </a:ln>
        </p:spPr>
      </p:pic>
      <p:pic>
        <p:nvPicPr>
          <p:cNvPr id="36" name="Grafik 2" descr=""/>
          <p:cNvPicPr/>
          <p:nvPr/>
        </p:nvPicPr>
        <p:blipFill>
          <a:blip r:embed="rId3"/>
          <a:stretch/>
        </p:blipFill>
        <p:spPr>
          <a:xfrm>
            <a:off x="7430400" y="134640"/>
            <a:ext cx="3693600" cy="509760"/>
          </a:xfrm>
          <a:prstGeom prst="rect">
            <a:avLst/>
          </a:prstGeom>
          <a:ln w="0">
            <a:noFill/>
          </a:ln>
        </p:spPr>
      </p:pic>
      <p:sp>
        <p:nvSpPr>
          <p:cNvPr id="37"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9"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0C58C7AA-DC89-4AC4-962D-78B7802953E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0"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1" name="Picture 19" descr="Logo_TUC_de_RGB"/>
          <p:cNvPicPr/>
          <p:nvPr/>
        </p:nvPicPr>
        <p:blipFill>
          <a:blip r:embed="rId2"/>
          <a:stretch/>
        </p:blipFill>
        <p:spPr>
          <a:xfrm>
            <a:off x="0" y="0"/>
            <a:ext cx="3047760" cy="557640"/>
          </a:xfrm>
          <a:prstGeom prst="rect">
            <a:avLst/>
          </a:prstGeom>
          <a:ln w="0">
            <a:noFill/>
          </a:ln>
        </p:spPr>
      </p:pic>
      <p:pic>
        <p:nvPicPr>
          <p:cNvPr id="52" name="Grafik 2" descr=""/>
          <p:cNvPicPr/>
          <p:nvPr/>
        </p:nvPicPr>
        <p:blipFill>
          <a:blip r:embed="rId3"/>
          <a:stretch/>
        </p:blipFill>
        <p:spPr>
          <a:xfrm>
            <a:off x="7430400" y="134640"/>
            <a:ext cx="3693600" cy="509760"/>
          </a:xfrm>
          <a:prstGeom prst="rect">
            <a:avLst/>
          </a:prstGeom>
          <a:ln w="0">
            <a:noFill/>
          </a:ln>
        </p:spPr>
      </p:pic>
      <p:sp>
        <p:nvSpPr>
          <p:cNvPr id="53"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3"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AF78AE2-5F53-4D2E-8717-BA88F5A37DE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4"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65" name="Picture 19" descr="Logo_TUC_de_RGB"/>
          <p:cNvPicPr/>
          <p:nvPr/>
        </p:nvPicPr>
        <p:blipFill>
          <a:blip r:embed="rId2"/>
          <a:stretch/>
        </p:blipFill>
        <p:spPr>
          <a:xfrm>
            <a:off x="0" y="0"/>
            <a:ext cx="3047760" cy="557640"/>
          </a:xfrm>
          <a:prstGeom prst="rect">
            <a:avLst/>
          </a:prstGeom>
          <a:ln w="0">
            <a:noFill/>
          </a:ln>
        </p:spPr>
      </p:pic>
      <p:pic>
        <p:nvPicPr>
          <p:cNvPr id="66" name="Grafik 2" descr=""/>
          <p:cNvPicPr/>
          <p:nvPr/>
        </p:nvPicPr>
        <p:blipFill>
          <a:blip r:embed="rId3"/>
          <a:stretch/>
        </p:blipFill>
        <p:spPr>
          <a:xfrm>
            <a:off x="7430400" y="134640"/>
            <a:ext cx="3693600" cy="509760"/>
          </a:xfrm>
          <a:prstGeom prst="rect">
            <a:avLst/>
          </a:prstGeom>
          <a:ln w="0">
            <a:noFill/>
          </a:ln>
        </p:spPr>
      </p:pic>
      <p:sp>
        <p:nvSpPr>
          <p:cNvPr id="67"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8"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3B393E7-BA92-4721-90B9-5920A8C5721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47760" cy="557640"/>
          </a:xfrm>
          <a:prstGeom prst="rect">
            <a:avLst/>
          </a:prstGeom>
          <a:ln w="0">
            <a:noFill/>
          </a:ln>
        </p:spPr>
      </p:pic>
      <p:pic>
        <p:nvPicPr>
          <p:cNvPr id="84" name="Grafik 2" descr=""/>
          <p:cNvPicPr/>
          <p:nvPr/>
        </p:nvPicPr>
        <p:blipFill>
          <a:blip r:embed="rId3"/>
          <a:stretch/>
        </p:blipFill>
        <p:spPr>
          <a:xfrm>
            <a:off x="7430400" y="134640"/>
            <a:ext cx="3693600" cy="509760"/>
          </a:xfrm>
          <a:prstGeom prst="rect">
            <a:avLst/>
          </a:prstGeom>
          <a:ln w="0">
            <a:noFill/>
          </a:ln>
        </p:spPr>
      </p:pic>
      <p:sp>
        <p:nvSpPr>
          <p:cNvPr id="85"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6"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9"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17D7D90-39EF-4415-80F3-2B64ACEF1AA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0"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91" name="Picture 19" descr="Logo_TUC_de_RGB"/>
          <p:cNvPicPr/>
          <p:nvPr/>
        </p:nvPicPr>
        <p:blipFill>
          <a:blip r:embed="rId2"/>
          <a:stretch/>
        </p:blipFill>
        <p:spPr>
          <a:xfrm>
            <a:off x="0" y="0"/>
            <a:ext cx="3047760" cy="557640"/>
          </a:xfrm>
          <a:prstGeom prst="rect">
            <a:avLst/>
          </a:prstGeom>
          <a:ln w="0">
            <a:noFill/>
          </a:ln>
        </p:spPr>
      </p:pic>
      <p:pic>
        <p:nvPicPr>
          <p:cNvPr id="92" name="Grafik 2" descr=""/>
          <p:cNvPicPr/>
          <p:nvPr/>
        </p:nvPicPr>
        <p:blipFill>
          <a:blip r:embed="rId3"/>
          <a:stretch/>
        </p:blipFill>
        <p:spPr>
          <a:xfrm>
            <a:off x="7430400" y="134640"/>
            <a:ext cx="3693600" cy="509760"/>
          </a:xfrm>
          <a:prstGeom prst="rect">
            <a:avLst/>
          </a:prstGeom>
          <a:ln w="0">
            <a:noFill/>
          </a:ln>
        </p:spPr>
      </p:pic>
      <p:sp>
        <p:nvSpPr>
          <p:cNvPr id="93"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94"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9"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9CB850E-8749-45F7-9130-2E294DA148F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00"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01" name="Picture 19" descr="Logo_TUC_de_RGB"/>
          <p:cNvPicPr/>
          <p:nvPr/>
        </p:nvPicPr>
        <p:blipFill>
          <a:blip r:embed="rId2"/>
          <a:stretch/>
        </p:blipFill>
        <p:spPr>
          <a:xfrm>
            <a:off x="0" y="0"/>
            <a:ext cx="3047760" cy="557640"/>
          </a:xfrm>
          <a:prstGeom prst="rect">
            <a:avLst/>
          </a:prstGeom>
          <a:ln w="0">
            <a:noFill/>
          </a:ln>
        </p:spPr>
      </p:pic>
      <p:pic>
        <p:nvPicPr>
          <p:cNvPr id="102" name="Grafik 2" descr=""/>
          <p:cNvPicPr/>
          <p:nvPr/>
        </p:nvPicPr>
        <p:blipFill>
          <a:blip r:embed="rId3"/>
          <a:stretch/>
        </p:blipFill>
        <p:spPr>
          <a:xfrm>
            <a:off x="7430400" y="134640"/>
            <a:ext cx="3693600" cy="509760"/>
          </a:xfrm>
          <a:prstGeom prst="rect">
            <a:avLst/>
          </a:prstGeom>
          <a:ln w="0">
            <a:noFill/>
          </a:ln>
        </p:spPr>
      </p:pic>
      <p:sp>
        <p:nvSpPr>
          <p:cNvPr id="103"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04"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0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1" name="CustomShape 2"/>
          <p:cNvSpPr/>
          <p:nvPr/>
        </p:nvSpPr>
        <p:spPr>
          <a:xfrm>
            <a:off x="11438640" y="6453360"/>
            <a:ext cx="75384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2A517A0-B7CB-4F4F-B769-85326265C37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12" name="CustomShape 3"/>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13" name="Picture 19" descr="Logo_TUC_de_RGB"/>
          <p:cNvPicPr/>
          <p:nvPr/>
        </p:nvPicPr>
        <p:blipFill>
          <a:blip r:embed="rId2"/>
          <a:stretch/>
        </p:blipFill>
        <p:spPr>
          <a:xfrm>
            <a:off x="0" y="0"/>
            <a:ext cx="3047760" cy="557640"/>
          </a:xfrm>
          <a:prstGeom prst="rect">
            <a:avLst/>
          </a:prstGeom>
          <a:ln w="0">
            <a:noFill/>
          </a:ln>
        </p:spPr>
      </p:pic>
      <p:pic>
        <p:nvPicPr>
          <p:cNvPr id="114" name="Grafik 2" descr=""/>
          <p:cNvPicPr/>
          <p:nvPr/>
        </p:nvPicPr>
        <p:blipFill>
          <a:blip r:embed="rId3"/>
          <a:stretch/>
        </p:blipFill>
        <p:spPr>
          <a:xfrm>
            <a:off x="7430400" y="134640"/>
            <a:ext cx="3693600" cy="509760"/>
          </a:xfrm>
          <a:prstGeom prst="rect">
            <a:avLst/>
          </a:prstGeom>
          <a:ln w="0">
            <a:noFill/>
          </a:ln>
        </p:spPr>
      </p:pic>
      <p:sp>
        <p:nvSpPr>
          <p:cNvPr id="115" name="CustomShape 4"/>
          <p:cNvSpPr/>
          <p:nvPr/>
        </p:nvSpPr>
        <p:spPr>
          <a:xfrm>
            <a:off x="912240" y="1268280"/>
            <a:ext cx="9203760" cy="357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6" name="CustomShape 5"/>
          <p:cNvSpPr/>
          <p:nvPr/>
        </p:nvSpPr>
        <p:spPr>
          <a:xfrm>
            <a:off x="11444760" y="0"/>
            <a:ext cx="736920" cy="68457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1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3.png"/><Relationship Id="rId3"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nc-sa/2.0/" TargetMode="Externa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hyperlink" Target="https://doi.org/10.1016/j.crm.2021.100355"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12.jpeg"/><Relationship Id="rId4"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readme" TargetMode="External"/><Relationship Id="rId3"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7.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slideLayout" Target="../slideLayouts/slideLayout19.xml"/>
</Relationships>
</file>

<file path=ppt/slides/_rels/slide28.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xml"/><Relationship Id="rId3" Type="http://schemas.openxmlformats.org/officeDocument/2006/relationships/image" Target="../media/image19.png"/><Relationship Id="rId4" Type="http://schemas.openxmlformats.org/officeDocument/2006/relationships/image" Target="../media/image19.png"/><Relationship Id="rId5"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9.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1.xml.rels><?xml version="1.0" encoding="UTF-8"?>
<Relationships xmlns="http://schemas.openxmlformats.org/package/2006/relationships"><Relationship Id="rId1" Type="http://schemas.openxmlformats.org/officeDocument/2006/relationships/hyperlink" Target="https://www.youtube.com/watch?v=YJSehRlU34w" TargetMode="External"/><Relationship Id="rId2" Type="http://schemas.openxmlformats.org/officeDocument/2006/relationships/slideLayout" Target="../slideLayouts/slideLayout1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527400" y="1412640"/>
            <a:ext cx="10356840" cy="114336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315" name="CustomShape 2"/>
          <p:cNvSpPr/>
          <p:nvPr/>
        </p:nvSpPr>
        <p:spPr>
          <a:xfrm>
            <a:off x="527400" y="2852640"/>
            <a:ext cx="10356840" cy="23641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241"/>
              </a:spcBef>
              <a:tabLst>
                <a:tab algn="l" pos="0"/>
              </a:tabLst>
            </a:pPr>
            <a:endParaRPr b="0" lang="en-GB"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Nelly Nicaise Nyeck Mbialeu</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36" name="CustomShape 2"/>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7"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8" name="CustomShape 4"/>
          <p:cNvSpPr/>
          <p:nvPr/>
        </p:nvSpPr>
        <p:spPr>
          <a:xfrm>
            <a:off x="263520" y="6492240"/>
            <a:ext cx="106131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39" name="Grafik 126" descr=""/>
          <p:cNvPicPr/>
          <p:nvPr/>
        </p:nvPicPr>
        <p:blipFill>
          <a:blip r:embed="rId2"/>
          <a:srcRect l="0" t="8757" r="0" b="0"/>
          <a:stretch/>
        </p:blipFill>
        <p:spPr>
          <a:xfrm>
            <a:off x="2710440" y="1643400"/>
            <a:ext cx="6246000" cy="4844160"/>
          </a:xfrm>
          <a:prstGeom prst="rect">
            <a:avLst/>
          </a:prstGeom>
          <a:ln w="0">
            <a:noFill/>
          </a:ln>
        </p:spPr>
      </p:pic>
      <p:sp>
        <p:nvSpPr>
          <p:cNvPr id="340"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Global GHG Emission Pathways (2019)</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2"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3"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4" name="CustomShape 4"/>
          <p:cNvSpPr/>
          <p:nvPr/>
        </p:nvSpPr>
        <p:spPr>
          <a:xfrm>
            <a:off x="2377440" y="3056040"/>
            <a:ext cx="6668280" cy="11448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GB" sz="1800" spc="-1" strike="noStrike">
              <a:solidFill>
                <a:srgbClr val="000000"/>
              </a:solidFill>
              <a:latin typeface="Arial"/>
            </a:endParaRPr>
          </a:p>
        </p:txBody>
      </p:sp>
      <p:sp>
        <p:nvSpPr>
          <p:cNvPr id="345" name="CustomShape 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46" name="CustomShape 6"/>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1.5°C vs. 2/3/4°C</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pic>
        <p:nvPicPr>
          <p:cNvPr id="348" name="Grafik 135" descr=""/>
          <p:cNvPicPr/>
          <p:nvPr/>
        </p:nvPicPr>
        <p:blipFill>
          <a:blip r:embed="rId1"/>
          <a:stretch/>
        </p:blipFill>
        <p:spPr>
          <a:xfrm>
            <a:off x="457200" y="1765080"/>
            <a:ext cx="4969440" cy="4467960"/>
          </a:xfrm>
          <a:prstGeom prst="rect">
            <a:avLst/>
          </a:prstGeom>
          <a:ln w="0">
            <a:noFill/>
          </a:ln>
        </p:spPr>
      </p:pic>
      <p:sp>
        <p:nvSpPr>
          <p:cNvPr id="349" name="CustomShape 2"/>
          <p:cNvSpPr/>
          <p:nvPr/>
        </p:nvSpPr>
        <p:spPr>
          <a:xfrm>
            <a:off x="274320" y="6219360"/>
            <a:ext cx="777564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50"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Floods and Droughts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pic>
        <p:nvPicPr>
          <p:cNvPr id="352" name="Grafik 139" descr=""/>
          <p:cNvPicPr/>
          <p:nvPr/>
        </p:nvPicPr>
        <p:blipFill>
          <a:blip r:embed="rId1"/>
          <a:stretch/>
        </p:blipFill>
        <p:spPr>
          <a:xfrm>
            <a:off x="457200" y="1765080"/>
            <a:ext cx="4969440" cy="4467960"/>
          </a:xfrm>
          <a:prstGeom prst="rect">
            <a:avLst/>
          </a:prstGeom>
          <a:ln w="0">
            <a:noFill/>
          </a:ln>
        </p:spPr>
      </p:pic>
      <p:sp>
        <p:nvSpPr>
          <p:cNvPr id="353" name="CustomShape 2"/>
          <p:cNvSpPr/>
          <p:nvPr/>
        </p:nvSpPr>
        <p:spPr>
          <a:xfrm>
            <a:off x="274320" y="6219360"/>
            <a:ext cx="777564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54" name="Grafik 141" descr=""/>
          <p:cNvPicPr/>
          <p:nvPr/>
        </p:nvPicPr>
        <p:blipFill>
          <a:blip r:embed="rId5"/>
          <a:stretch/>
        </p:blipFill>
        <p:spPr>
          <a:xfrm>
            <a:off x="5716800" y="1765080"/>
            <a:ext cx="3511440" cy="2631600"/>
          </a:xfrm>
          <a:prstGeom prst="rect">
            <a:avLst/>
          </a:prstGeom>
          <a:ln w="0">
            <a:noFill/>
          </a:ln>
        </p:spPr>
      </p:pic>
      <p:pic>
        <p:nvPicPr>
          <p:cNvPr id="355" name="Grafik 142" descr=""/>
          <p:cNvPicPr/>
          <p:nvPr/>
        </p:nvPicPr>
        <p:blipFill>
          <a:blip r:embed="rId6"/>
          <a:stretch/>
        </p:blipFill>
        <p:spPr>
          <a:xfrm>
            <a:off x="9290880" y="1697400"/>
            <a:ext cx="2040480" cy="2723040"/>
          </a:xfrm>
          <a:prstGeom prst="rect">
            <a:avLst/>
          </a:prstGeom>
          <a:ln w="0">
            <a:noFill/>
          </a:ln>
        </p:spPr>
      </p:pic>
      <p:sp>
        <p:nvSpPr>
          <p:cNvPr id="356"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Floods and Droughts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pic>
        <p:nvPicPr>
          <p:cNvPr id="358" name="Grafik 145" descr=""/>
          <p:cNvPicPr/>
          <p:nvPr/>
        </p:nvPicPr>
        <p:blipFill>
          <a:blip r:embed="rId1"/>
          <a:stretch/>
        </p:blipFill>
        <p:spPr>
          <a:xfrm>
            <a:off x="457200" y="1765080"/>
            <a:ext cx="4969440" cy="4467960"/>
          </a:xfrm>
          <a:prstGeom prst="rect">
            <a:avLst/>
          </a:prstGeom>
          <a:ln w="0">
            <a:noFill/>
          </a:ln>
        </p:spPr>
      </p:pic>
      <p:sp>
        <p:nvSpPr>
          <p:cNvPr id="359" name="CustomShape 2"/>
          <p:cNvSpPr/>
          <p:nvPr/>
        </p:nvSpPr>
        <p:spPr>
          <a:xfrm>
            <a:off x="274320" y="6219360"/>
            <a:ext cx="777564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60" name="Grafik 147" descr=""/>
          <p:cNvPicPr/>
          <p:nvPr/>
        </p:nvPicPr>
        <p:blipFill>
          <a:blip r:embed="rId5"/>
          <a:stretch/>
        </p:blipFill>
        <p:spPr>
          <a:xfrm>
            <a:off x="5716800" y="1765080"/>
            <a:ext cx="3511440" cy="2631600"/>
          </a:xfrm>
          <a:prstGeom prst="rect">
            <a:avLst/>
          </a:prstGeom>
          <a:ln w="0">
            <a:noFill/>
          </a:ln>
        </p:spPr>
      </p:pic>
      <p:pic>
        <p:nvPicPr>
          <p:cNvPr id="361" name="Grafik 148" descr=""/>
          <p:cNvPicPr/>
          <p:nvPr/>
        </p:nvPicPr>
        <p:blipFill>
          <a:blip r:embed="rId6"/>
          <a:stretch/>
        </p:blipFill>
        <p:spPr>
          <a:xfrm>
            <a:off x="9290880" y="1697400"/>
            <a:ext cx="2040480" cy="2723040"/>
          </a:xfrm>
          <a:prstGeom prst="rect">
            <a:avLst/>
          </a:prstGeom>
          <a:ln w="0">
            <a:noFill/>
          </a:ln>
        </p:spPr>
      </p:pic>
      <p:pic>
        <p:nvPicPr>
          <p:cNvPr id="362" name="Grafik 149" descr=""/>
          <p:cNvPicPr/>
          <p:nvPr/>
        </p:nvPicPr>
        <p:blipFill>
          <a:blip r:embed="rId7"/>
          <a:srcRect l="0" t="21419" r="0" b="0"/>
          <a:stretch/>
        </p:blipFill>
        <p:spPr>
          <a:xfrm>
            <a:off x="7925760" y="4663440"/>
            <a:ext cx="3405600" cy="2004480"/>
          </a:xfrm>
          <a:prstGeom prst="rect">
            <a:avLst/>
          </a:prstGeom>
          <a:ln w="0">
            <a:noFill/>
          </a:ln>
        </p:spPr>
      </p:pic>
      <p:sp>
        <p:nvSpPr>
          <p:cNvPr id="363"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Floods and Droughts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65"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Famine</a:t>
            </a:r>
            <a:endParaRPr b="0" lang="en-GB" sz="2200" spc="-1" strike="noStrike">
              <a:solidFill>
                <a:srgbClr val="000000"/>
              </a:solidFill>
              <a:latin typeface="Arial"/>
            </a:endParaRPr>
          </a:p>
        </p:txBody>
      </p:sp>
      <p:sp>
        <p:nvSpPr>
          <p:cNvPr id="366" name="CustomShape 3"/>
          <p:cNvSpPr/>
          <p:nvPr/>
        </p:nvSpPr>
        <p:spPr>
          <a:xfrm>
            <a:off x="263520" y="6356520"/>
            <a:ext cx="777564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67" name="Grafik 154" descr=""/>
          <p:cNvPicPr/>
          <p:nvPr/>
        </p:nvPicPr>
        <p:blipFill>
          <a:blip r:embed="rId3"/>
          <a:stretch/>
        </p:blipFill>
        <p:spPr>
          <a:xfrm>
            <a:off x="274320" y="2011680"/>
            <a:ext cx="5022360" cy="36878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69"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Famine</a:t>
            </a:r>
            <a:endParaRPr b="0" lang="en-GB" sz="2200" spc="-1" strike="noStrike">
              <a:solidFill>
                <a:srgbClr val="000000"/>
              </a:solidFill>
              <a:latin typeface="Arial"/>
            </a:endParaRPr>
          </a:p>
        </p:txBody>
      </p:sp>
      <p:sp>
        <p:nvSpPr>
          <p:cNvPr id="370" name="CustomShape 3"/>
          <p:cNvSpPr/>
          <p:nvPr/>
        </p:nvSpPr>
        <p:spPr>
          <a:xfrm>
            <a:off x="263520" y="6356520"/>
            <a:ext cx="777564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71" name="Grafik 158" descr=""/>
          <p:cNvPicPr/>
          <p:nvPr/>
        </p:nvPicPr>
        <p:blipFill>
          <a:blip r:embed="rId3"/>
          <a:stretch/>
        </p:blipFill>
        <p:spPr>
          <a:xfrm>
            <a:off x="274320" y="2011680"/>
            <a:ext cx="5022360" cy="3687840"/>
          </a:xfrm>
          <a:prstGeom prst="rect">
            <a:avLst/>
          </a:prstGeom>
          <a:ln w="0">
            <a:noFill/>
          </a:ln>
        </p:spPr>
      </p:pic>
      <p:pic>
        <p:nvPicPr>
          <p:cNvPr id="372" name="Grafik 159" descr=""/>
          <p:cNvPicPr/>
          <p:nvPr/>
        </p:nvPicPr>
        <p:blipFill>
          <a:blip r:embed="rId4"/>
          <a:stretch/>
        </p:blipFill>
        <p:spPr>
          <a:xfrm>
            <a:off x="6583680" y="2103120"/>
            <a:ext cx="4748040" cy="3559320"/>
          </a:xfrm>
          <a:prstGeom prst="rect">
            <a:avLst/>
          </a:prstGeom>
          <a:ln w="0">
            <a:noFill/>
          </a:ln>
        </p:spPr>
      </p:pic>
      <p:sp>
        <p:nvSpPr>
          <p:cNvPr id="373" name="CustomShape 4"/>
          <p:cNvSpPr/>
          <p:nvPr/>
        </p:nvSpPr>
        <p:spPr>
          <a:xfrm>
            <a:off x="5577840" y="3657600"/>
            <a:ext cx="816120" cy="176040"/>
          </a:xfrm>
          <a:custGeom>
            <a:avLst/>
            <a:gdLst>
              <a:gd name="textAreaLeft" fmla="*/ 0 w 816120"/>
              <a:gd name="textAreaRight" fmla="*/ 817560 w 816120"/>
              <a:gd name="textAreaTop" fmla="*/ 0 h 176040"/>
              <a:gd name="textAreaBottom" fmla="*/ 177480 h 176040"/>
            </a:gdLst>
            <a:ahLst/>
            <a:rect l="textAreaLeft" t="textAreaTop" r="textAreaRight" b="textAreaBottom"/>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75"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Wildfires</a:t>
            </a:r>
            <a:endParaRPr b="0" lang="en-GB" sz="2200" spc="-1" strike="noStrike">
              <a:solidFill>
                <a:srgbClr val="000000"/>
              </a:solidFill>
              <a:latin typeface="Arial"/>
            </a:endParaRPr>
          </a:p>
        </p:txBody>
      </p:sp>
      <p:sp>
        <p:nvSpPr>
          <p:cNvPr id="376" name="CustomShape 3"/>
          <p:cNvSpPr/>
          <p:nvPr/>
        </p:nvSpPr>
        <p:spPr>
          <a:xfrm>
            <a:off x="263520" y="6356520"/>
            <a:ext cx="777564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Bruce Detorres – https://www.flickr.com/photos/brucedetorres/49352689768 – Public Domain.</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slworking2 – https://www.flickr.com/photos/slworking/29034137667 –  </a:t>
            </a:r>
            <a:r>
              <a:rPr b="0" lang="en-US" sz="900" spc="-1" strike="noStrike" u="sng">
                <a:solidFill>
                  <a:srgbClr val="0000ff"/>
                </a:solidFill>
                <a:uFillTx/>
                <a:latin typeface="Roboto"/>
                <a:ea typeface="Roboto"/>
                <a:hlinkClick r:id="rId1"/>
              </a:rPr>
              <a:t>CC BY-NC-SA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77" name="Grafik 164" descr=""/>
          <p:cNvPicPr/>
          <p:nvPr/>
        </p:nvPicPr>
        <p:blipFill>
          <a:blip r:embed="rId2"/>
          <a:stretch/>
        </p:blipFill>
        <p:spPr>
          <a:xfrm>
            <a:off x="457200" y="1730160"/>
            <a:ext cx="3570480" cy="2377800"/>
          </a:xfrm>
          <a:prstGeom prst="rect">
            <a:avLst/>
          </a:prstGeom>
          <a:ln w="0">
            <a:noFill/>
          </a:ln>
        </p:spPr>
      </p:pic>
      <p:pic>
        <p:nvPicPr>
          <p:cNvPr id="378" name="Grafik 165" descr=""/>
          <p:cNvPicPr/>
          <p:nvPr/>
        </p:nvPicPr>
        <p:blipFill>
          <a:blip r:embed="rId3"/>
          <a:stretch/>
        </p:blipFill>
        <p:spPr>
          <a:xfrm>
            <a:off x="4564080" y="1737360"/>
            <a:ext cx="6493320" cy="43264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80"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381" name="CustomShape 3"/>
          <p:cNvSpPr/>
          <p:nvPr/>
        </p:nvSpPr>
        <p:spPr>
          <a:xfrm>
            <a:off x="263520" y="6492240"/>
            <a:ext cx="108853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 Haasnoot, G. Winter, S. Brown, R. J. Dawson, P. J. Ward, D. Eilander (2021.) Long-term sea-level rise necessitates a commitment to adaptation: A first order assessment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 </a:t>
            </a:r>
            <a:r>
              <a:rPr b="0" lang="en-US" sz="900" spc="-1" strike="noStrike" u="sng">
                <a:solidFill>
                  <a:srgbClr val="0000ff"/>
                </a:solidFill>
                <a:uFillTx/>
                <a:latin typeface="Roboto"/>
                <a:ea typeface="Roboto"/>
                <a:hlinkClick r:id="rId2"/>
              </a:rPr>
              <a:t>CC BY-NC-ND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82" name="Grafik 169" descr=""/>
          <p:cNvPicPr/>
          <p:nvPr/>
        </p:nvPicPr>
        <p:blipFill>
          <a:blip r:embed="rId3"/>
          <a:stretch/>
        </p:blipFill>
        <p:spPr>
          <a:xfrm>
            <a:off x="1920240" y="1980360"/>
            <a:ext cx="8025120" cy="40478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84"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385"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317"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87"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388"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389" name="CustomShape 4"/>
          <p:cNvSpPr/>
          <p:nvPr/>
        </p:nvSpPr>
        <p:spPr>
          <a:xfrm>
            <a:off x="640080" y="3840480"/>
            <a:ext cx="1090440" cy="358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0" name="CustomShape 5"/>
          <p:cNvSpPr/>
          <p:nvPr/>
        </p:nvSpPr>
        <p:spPr>
          <a:xfrm rot="10814400">
            <a:off x="1460880" y="3758040"/>
            <a:ext cx="1000080" cy="447480"/>
          </a:xfrm>
          <a:custGeom>
            <a:avLst/>
            <a:gdLst>
              <a:gd name="textAreaLeft" fmla="*/ 0 w 1000080"/>
              <a:gd name="textAreaRight" fmla="*/ 1001520 w 1000080"/>
              <a:gd name="textAreaTop" fmla="*/ 0 h 447480"/>
              <a:gd name="textAreaBottom" fmla="*/ 448920 h 44748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92"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393"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394" name="CustomShape 4"/>
          <p:cNvSpPr/>
          <p:nvPr/>
        </p:nvSpPr>
        <p:spPr>
          <a:xfrm>
            <a:off x="640080" y="3840480"/>
            <a:ext cx="1090440" cy="358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5" name="CustomShape 5"/>
          <p:cNvSpPr/>
          <p:nvPr/>
        </p:nvSpPr>
        <p:spPr>
          <a:xfrm rot="10814400">
            <a:off x="1460880" y="3758040"/>
            <a:ext cx="1000080" cy="447480"/>
          </a:xfrm>
          <a:custGeom>
            <a:avLst/>
            <a:gdLst>
              <a:gd name="textAreaLeft" fmla="*/ 0 w 1000080"/>
              <a:gd name="textAreaRight" fmla="*/ 1001520 w 1000080"/>
              <a:gd name="textAreaTop" fmla="*/ 0 h 447480"/>
              <a:gd name="textAreaBottom" fmla="*/ 448920 h 44748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6" name="CustomShape 6"/>
          <p:cNvSpPr/>
          <p:nvPr/>
        </p:nvSpPr>
        <p:spPr>
          <a:xfrm>
            <a:off x="2743200" y="3657600"/>
            <a:ext cx="1090440" cy="541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97" name="CustomShape 7"/>
          <p:cNvSpPr/>
          <p:nvPr/>
        </p:nvSpPr>
        <p:spPr>
          <a:xfrm rot="10814400">
            <a:off x="3290040" y="3568680"/>
            <a:ext cx="1273680" cy="634320"/>
          </a:xfrm>
          <a:custGeom>
            <a:avLst/>
            <a:gdLst>
              <a:gd name="textAreaLeft" fmla="*/ 0 w 1273680"/>
              <a:gd name="textAreaRight" fmla="*/ 1275120 w 1273680"/>
              <a:gd name="textAreaTop" fmla="*/ 0 h 634320"/>
              <a:gd name="textAreaBottom" fmla="*/ 635760 h 63432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99"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400"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01" name="CustomShape 4"/>
          <p:cNvSpPr/>
          <p:nvPr/>
        </p:nvSpPr>
        <p:spPr>
          <a:xfrm>
            <a:off x="640080" y="3840480"/>
            <a:ext cx="1090440" cy="358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2" name="CustomShape 5"/>
          <p:cNvSpPr/>
          <p:nvPr/>
        </p:nvSpPr>
        <p:spPr>
          <a:xfrm rot="10814400">
            <a:off x="1460880" y="3758040"/>
            <a:ext cx="1000080" cy="447480"/>
          </a:xfrm>
          <a:custGeom>
            <a:avLst/>
            <a:gdLst>
              <a:gd name="textAreaLeft" fmla="*/ 0 w 1000080"/>
              <a:gd name="textAreaRight" fmla="*/ 1001520 w 1000080"/>
              <a:gd name="textAreaTop" fmla="*/ 0 h 447480"/>
              <a:gd name="textAreaBottom" fmla="*/ 448920 h 44748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3" name="CustomShape 6"/>
          <p:cNvSpPr/>
          <p:nvPr/>
        </p:nvSpPr>
        <p:spPr>
          <a:xfrm>
            <a:off x="2743200" y="3657600"/>
            <a:ext cx="1090440" cy="541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4" name="CustomShape 7"/>
          <p:cNvSpPr/>
          <p:nvPr/>
        </p:nvSpPr>
        <p:spPr>
          <a:xfrm rot="10814400">
            <a:off x="3290040" y="3568680"/>
            <a:ext cx="1273680" cy="634320"/>
          </a:xfrm>
          <a:custGeom>
            <a:avLst/>
            <a:gdLst>
              <a:gd name="textAreaLeft" fmla="*/ 0 w 1273680"/>
              <a:gd name="textAreaRight" fmla="*/ 1275120 w 1273680"/>
              <a:gd name="textAreaTop" fmla="*/ 0 h 634320"/>
              <a:gd name="textAreaBottom" fmla="*/ 635760 h 63432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5" name="CustomShape 8"/>
          <p:cNvSpPr/>
          <p:nvPr/>
        </p:nvSpPr>
        <p:spPr>
          <a:xfrm>
            <a:off x="5029200" y="3383280"/>
            <a:ext cx="1364760" cy="8316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6" name="CustomShape 9"/>
          <p:cNvSpPr/>
          <p:nvPr/>
        </p:nvSpPr>
        <p:spPr>
          <a:xfrm rot="10814400">
            <a:off x="5762520" y="3203640"/>
            <a:ext cx="1726200" cy="1011240"/>
          </a:xfrm>
          <a:custGeom>
            <a:avLst/>
            <a:gdLst>
              <a:gd name="textAreaLeft" fmla="*/ 0 w 1726200"/>
              <a:gd name="textAreaRight" fmla="*/ 1727640 w 1726200"/>
              <a:gd name="textAreaTop" fmla="*/ 0 h 1011240"/>
              <a:gd name="textAreaBottom" fmla="*/ 1012680 h 1011240"/>
            </a:gdLst>
            <a:ah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08"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en-GB" sz="2200" spc="-1" strike="noStrike">
              <a:solidFill>
                <a:srgbClr val="000000"/>
              </a:solidFill>
              <a:latin typeface="Arial"/>
            </a:endParaRPr>
          </a:p>
        </p:txBody>
      </p:sp>
      <p:sp>
        <p:nvSpPr>
          <p:cNvPr id="409"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10" name="CustomShape 4"/>
          <p:cNvSpPr/>
          <p:nvPr/>
        </p:nvSpPr>
        <p:spPr>
          <a:xfrm rot="10814400">
            <a:off x="8787240" y="3021480"/>
            <a:ext cx="2091240" cy="1198800"/>
          </a:xfrm>
          <a:custGeom>
            <a:avLst/>
            <a:gdLst>
              <a:gd name="textAreaLeft" fmla="*/ 0 w 2091240"/>
              <a:gd name="textAreaRight" fmla="*/ 2092680 w 2091240"/>
              <a:gd name="textAreaTop" fmla="*/ 0 h 1198800"/>
              <a:gd name="textAreaBottom" fmla="*/ 1200240 h 1198800"/>
            </a:gdLst>
            <a:ahLst/>
            <a:rect l="textAreaLeft" t="textAreaTop" r="textAreaRight" b="textAreaBottom"/>
            <a:pathLst>
              <a:path w="5830" h="3355">
                <a:moveTo>
                  <a:pt x="0" y="6"/>
                </a:moveTo>
                <a:lnTo>
                  <a:pt x="5829" y="0"/>
                </a:lnTo>
                <a:lnTo>
                  <a:pt x="3852" y="3352"/>
                </a:lnTo>
                <a:lnTo>
                  <a:pt x="1982" y="3354"/>
                </a:lnTo>
                <a:lnTo>
                  <a:pt x="0" y="6"/>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1" name="CustomShape 5"/>
          <p:cNvSpPr/>
          <p:nvPr/>
        </p:nvSpPr>
        <p:spPr>
          <a:xfrm>
            <a:off x="640080" y="3840480"/>
            <a:ext cx="1090440" cy="358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2" name="CustomShape 6"/>
          <p:cNvSpPr/>
          <p:nvPr/>
        </p:nvSpPr>
        <p:spPr>
          <a:xfrm rot="10814400">
            <a:off x="1460880" y="3758040"/>
            <a:ext cx="1000080" cy="447480"/>
          </a:xfrm>
          <a:custGeom>
            <a:avLst/>
            <a:gdLst>
              <a:gd name="textAreaLeft" fmla="*/ 0 w 1000080"/>
              <a:gd name="textAreaRight" fmla="*/ 1001520 w 1000080"/>
              <a:gd name="textAreaTop" fmla="*/ 0 h 447480"/>
              <a:gd name="textAreaBottom" fmla="*/ 448920 h 44748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3" name="CustomShape 7"/>
          <p:cNvSpPr/>
          <p:nvPr/>
        </p:nvSpPr>
        <p:spPr>
          <a:xfrm>
            <a:off x="2743200" y="3657600"/>
            <a:ext cx="1090440" cy="541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4" name="CustomShape 8"/>
          <p:cNvSpPr/>
          <p:nvPr/>
        </p:nvSpPr>
        <p:spPr>
          <a:xfrm rot="10814400">
            <a:off x="3290040" y="3568680"/>
            <a:ext cx="1273680" cy="634320"/>
          </a:xfrm>
          <a:custGeom>
            <a:avLst/>
            <a:gdLst>
              <a:gd name="textAreaLeft" fmla="*/ 0 w 1273680"/>
              <a:gd name="textAreaRight" fmla="*/ 1275120 w 1273680"/>
              <a:gd name="textAreaTop" fmla="*/ 0 h 634320"/>
              <a:gd name="textAreaBottom" fmla="*/ 635760 h 63432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5" name="CustomShape 9"/>
          <p:cNvSpPr/>
          <p:nvPr/>
        </p:nvSpPr>
        <p:spPr>
          <a:xfrm>
            <a:off x="5029200" y="3383280"/>
            <a:ext cx="1364760" cy="8316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6" name="CustomShape 10"/>
          <p:cNvSpPr/>
          <p:nvPr/>
        </p:nvSpPr>
        <p:spPr>
          <a:xfrm rot="10814400">
            <a:off x="5762520" y="3203640"/>
            <a:ext cx="1726200" cy="1011240"/>
          </a:xfrm>
          <a:custGeom>
            <a:avLst/>
            <a:gdLst>
              <a:gd name="textAreaLeft" fmla="*/ 0 w 1726200"/>
              <a:gd name="textAreaRight" fmla="*/ 1727640 w 1726200"/>
              <a:gd name="textAreaTop" fmla="*/ 0 h 1011240"/>
              <a:gd name="textAreaBottom" fmla="*/ 1012680 h 1011240"/>
            </a:gdLst>
            <a:ah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17" name="CustomShape 11"/>
          <p:cNvSpPr/>
          <p:nvPr/>
        </p:nvSpPr>
        <p:spPr>
          <a:xfrm>
            <a:off x="9601200" y="2305440"/>
            <a:ext cx="267480" cy="396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200" spc="-1" strike="noStrike">
                <a:solidFill>
                  <a:srgbClr val="c9211e"/>
                </a:solidFill>
                <a:latin typeface="Arial"/>
                <a:ea typeface="DejaVu Sans"/>
              </a:rPr>
              <a: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19"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20"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Extreme Weather Events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22"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23"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Extreme Weather Events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25"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inhabitants per m² that need to be cared for under extreme conditions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
        <p:nvSpPr>
          <p:cNvPr id="426"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Extreme Weather Events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28" name="CustomShape 2"/>
          <p:cNvSpPr/>
          <p:nvPr/>
        </p:nvSpPr>
        <p:spPr>
          <a:xfrm>
            <a:off x="335520" y="1268640"/>
            <a:ext cx="10743480" cy="50310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GB" sz="1800" spc="-1" strike="noStrike">
              <a:solidFill>
                <a:srgbClr val="000000"/>
              </a:solidFill>
              <a:latin typeface="Arial"/>
            </a:endParaRPr>
          </a:p>
          <a:p>
            <a:pPr algn="ctr" defTabSz="914400">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GB" sz="1800" spc="-1" strike="noStrike">
              <a:solidFill>
                <a:srgbClr val="000000"/>
              </a:solidFill>
              <a:latin typeface="Arial"/>
            </a:endParaRPr>
          </a:p>
          <a:p>
            <a:pPr algn="ctr" defTabSz="914400">
              <a:lnSpc>
                <a:spcPct val="150000"/>
              </a:lnSpc>
              <a:spcBef>
                <a:spcPts val="360"/>
              </a:spcBef>
              <a:tabLst>
                <a:tab algn="l" pos="0"/>
              </a:tabLst>
            </a:pPr>
            <a:endParaRPr b="0" lang="en-GB" sz="1800" spc="-1" strike="noStrike">
              <a:solidFill>
                <a:srgbClr val="000000"/>
              </a:solidFill>
              <a:latin typeface="Arial"/>
            </a:endParaRPr>
          </a:p>
        </p:txBody>
      </p:sp>
      <p:sp>
        <p:nvSpPr>
          <p:cNvPr id="429" name="CustomShape 3"/>
          <p:cNvSpPr/>
          <p:nvPr/>
        </p:nvSpPr>
        <p:spPr>
          <a:xfrm>
            <a:off x="3724920" y="4788360"/>
            <a:ext cx="3964320" cy="361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281"/>
              </a:spcBef>
              <a:tabLst>
                <a:tab algn="l" pos="0"/>
              </a:tabLst>
            </a:pPr>
            <a:r>
              <a:rPr b="0" lang="en-US" sz="1400" spc="-1" strike="noStrike" u="sng">
                <a:solidFill>
                  <a:srgbClr val="0000ff"/>
                </a:solidFill>
                <a:uFillTx/>
                <a:latin typeface="DejaVu Sans"/>
                <a:ea typeface="DejaVu Sans"/>
                <a:hlinkClick r:id="rId1"/>
              </a:rPr>
              <a:t>Click Me</a:t>
            </a:r>
            <a:endParaRPr b="0" lang="en-GB" sz="1400" spc="-1" strike="noStrike">
              <a:solidFill>
                <a:srgbClr val="000000"/>
              </a:solidFill>
              <a:latin typeface="Arial"/>
            </a:endParaRPr>
          </a:p>
        </p:txBody>
      </p:sp>
      <p:sp>
        <p:nvSpPr>
          <p:cNvPr id="430" name="CustomShape 4"/>
          <p:cNvSpPr/>
          <p:nvPr/>
        </p:nvSpPr>
        <p:spPr>
          <a:xfrm>
            <a:off x="263520" y="6411600"/>
            <a:ext cx="64710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Guardian News (2019) – https://www.youtube.com/watch?v=TMrtLsQbaok </a:t>
            </a:r>
            <a:endParaRPr b="0" lang="en-GB" sz="900" spc="-1" strike="noStrike">
              <a:solidFill>
                <a:srgbClr val="000000"/>
              </a:solidFill>
              <a:latin typeface="Arial"/>
            </a:endParaRPr>
          </a:p>
        </p:txBody>
      </p:sp>
      <p:sp>
        <p:nvSpPr>
          <p:cNvPr id="431"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33" name="CustomShape 2"/>
          <p:cNvSpPr/>
          <p:nvPr/>
        </p:nvSpPr>
        <p:spPr>
          <a:xfrm>
            <a:off x="263520" y="6411600"/>
            <a:ext cx="777564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34" name="Grafik 221" descr=""/>
          <p:cNvPicPr/>
          <p:nvPr/>
        </p:nvPicPr>
        <p:blipFill>
          <a:blip r:embed="rId3"/>
          <a:stretch/>
        </p:blipFill>
        <p:spPr>
          <a:xfrm>
            <a:off x="548640" y="1645920"/>
            <a:ext cx="5112720" cy="3832920"/>
          </a:xfrm>
          <a:prstGeom prst="rect">
            <a:avLst/>
          </a:prstGeom>
          <a:ln w="0">
            <a:noFill/>
          </a:ln>
        </p:spPr>
      </p:pic>
      <p:pic>
        <p:nvPicPr>
          <p:cNvPr id="435" name="Grafik 222" descr=""/>
          <p:cNvPicPr/>
          <p:nvPr/>
        </p:nvPicPr>
        <p:blipFill>
          <a:blip r:embed="rId4"/>
          <a:stretch/>
        </p:blipFill>
        <p:spPr>
          <a:xfrm>
            <a:off x="6035040" y="2661120"/>
            <a:ext cx="4948200" cy="3274920"/>
          </a:xfrm>
          <a:prstGeom prst="rect">
            <a:avLst/>
          </a:prstGeom>
          <a:ln w="0">
            <a:noFill/>
          </a:ln>
        </p:spPr>
      </p:pic>
      <p:sp>
        <p:nvSpPr>
          <p:cNvPr id="436"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Waste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38" name="CustomShape 2"/>
          <p:cNvSpPr/>
          <p:nvPr/>
        </p:nvSpPr>
        <p:spPr>
          <a:xfrm>
            <a:off x="335520" y="1268280"/>
            <a:ext cx="5875200" cy="43023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GB" sz="1800" spc="-1" strike="noStrike">
              <a:solidFill>
                <a:srgbClr val="000000"/>
              </a:solidFill>
              <a:latin typeface="Arial"/>
            </a:endParaRPr>
          </a:p>
        </p:txBody>
      </p:sp>
      <p:sp>
        <p:nvSpPr>
          <p:cNvPr id="439"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40" name="CustomShape 4"/>
          <p:cNvSpPr/>
          <p:nvPr/>
        </p:nvSpPr>
        <p:spPr>
          <a:xfrm>
            <a:off x="263520" y="6265440"/>
            <a:ext cx="7775640" cy="538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41" name="Grafik 228" descr=""/>
          <p:cNvPicPr/>
          <p:nvPr/>
        </p:nvPicPr>
        <p:blipFill>
          <a:blip r:embed="rId3"/>
          <a:stretch/>
        </p:blipFill>
        <p:spPr>
          <a:xfrm>
            <a:off x="6949440" y="914400"/>
            <a:ext cx="3942720" cy="2837520"/>
          </a:xfrm>
          <a:prstGeom prst="rect">
            <a:avLst/>
          </a:prstGeom>
          <a:ln w="0">
            <a:noFill/>
          </a:ln>
        </p:spPr>
      </p:pic>
      <p:pic>
        <p:nvPicPr>
          <p:cNvPr id="442" name="Grafik 229" descr=""/>
          <p:cNvPicPr/>
          <p:nvPr/>
        </p:nvPicPr>
        <p:blipFill>
          <a:blip r:embed="rId4"/>
          <a:stretch/>
        </p:blipFill>
        <p:spPr>
          <a:xfrm>
            <a:off x="6949440" y="3931920"/>
            <a:ext cx="3970440" cy="2644560"/>
          </a:xfrm>
          <a:prstGeom prst="rect">
            <a:avLst/>
          </a:prstGeom>
          <a:ln w="0">
            <a:noFill/>
          </a:ln>
        </p:spPr>
      </p:pic>
      <p:sp>
        <p:nvSpPr>
          <p:cNvPr id="443"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1 </a:t>
            </a:r>
            <a:endParaRPr b="0" lang="en-GB" sz="2400" spc="-1" strike="noStrike">
              <a:solidFill>
                <a:srgbClr val="000000"/>
              </a:solidFill>
              <a:latin typeface="Arial"/>
            </a:endParaRPr>
          </a:p>
        </p:txBody>
      </p:sp>
      <p:sp>
        <p:nvSpPr>
          <p:cNvPr id="319"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which university do you study?</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TU Clausthal</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Ostfalia</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Göttingen</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other / not a student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45" name="CustomShape 2"/>
          <p:cNvSpPr/>
          <p:nvPr/>
        </p:nvSpPr>
        <p:spPr>
          <a:xfrm>
            <a:off x="335520" y="1268280"/>
            <a:ext cx="5875200" cy="43023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GB" sz="1800" spc="-1" strike="noStrike">
              <a:solidFill>
                <a:srgbClr val="000000"/>
              </a:solidFill>
              <a:latin typeface="Arial"/>
            </a:endParaRPr>
          </a:p>
        </p:txBody>
      </p:sp>
      <p:sp>
        <p:nvSpPr>
          <p:cNvPr id="446"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47" name="Grafik 234" descr=""/>
          <p:cNvPicPr/>
          <p:nvPr/>
        </p:nvPicPr>
        <p:blipFill>
          <a:blip r:embed="rId1"/>
          <a:stretch/>
        </p:blipFill>
        <p:spPr>
          <a:xfrm>
            <a:off x="6949440" y="914400"/>
            <a:ext cx="3942720" cy="2837520"/>
          </a:xfrm>
          <a:prstGeom prst="rect">
            <a:avLst/>
          </a:prstGeom>
          <a:ln w="0">
            <a:noFill/>
          </a:ln>
        </p:spPr>
      </p:pic>
      <p:pic>
        <p:nvPicPr>
          <p:cNvPr id="448" name="Grafik 235" descr=""/>
          <p:cNvPicPr/>
          <p:nvPr/>
        </p:nvPicPr>
        <p:blipFill>
          <a:blip r:embed="rId2"/>
          <a:stretch/>
        </p:blipFill>
        <p:spPr>
          <a:xfrm>
            <a:off x="6949440" y="3931920"/>
            <a:ext cx="3970440" cy="2644560"/>
          </a:xfrm>
          <a:prstGeom prst="rect">
            <a:avLst/>
          </a:prstGeom>
          <a:ln w="0">
            <a:noFill/>
          </a:ln>
        </p:spPr>
      </p:pic>
      <p:sp>
        <p:nvSpPr>
          <p:cNvPr id="449" name="CustomShape 4"/>
          <p:cNvSpPr/>
          <p:nvPr/>
        </p:nvSpPr>
        <p:spPr>
          <a:xfrm>
            <a:off x="263520" y="6265440"/>
            <a:ext cx="7775640" cy="538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50"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52" name="CustomShape 2"/>
          <p:cNvSpPr/>
          <p:nvPr/>
        </p:nvSpPr>
        <p:spPr>
          <a:xfrm>
            <a:off x="263520" y="6411600"/>
            <a:ext cx="77756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https://pxhere.com/en/photo/1040531 – Public Domain</a:t>
            </a:r>
            <a:endParaRPr b="0" lang="en-GB" sz="900" spc="-1" strike="noStrike">
              <a:solidFill>
                <a:srgbClr val="000000"/>
              </a:solidFill>
              <a:latin typeface="Arial"/>
            </a:endParaRPr>
          </a:p>
        </p:txBody>
      </p:sp>
      <p:sp>
        <p:nvSpPr>
          <p:cNvPr id="453"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Barren Land</a:t>
            </a:r>
            <a:endParaRPr b="0" lang="en-GB" sz="2200" spc="-1" strike="noStrike">
              <a:solidFill>
                <a:srgbClr val="000000"/>
              </a:solidFill>
              <a:latin typeface="Arial"/>
            </a:endParaRPr>
          </a:p>
        </p:txBody>
      </p:sp>
      <p:pic>
        <p:nvPicPr>
          <p:cNvPr id="454" name="Grafik 241" descr=""/>
          <p:cNvPicPr/>
          <p:nvPr/>
        </p:nvPicPr>
        <p:blipFill>
          <a:blip r:embed="rId1"/>
          <a:stretch/>
        </p:blipFill>
        <p:spPr>
          <a:xfrm>
            <a:off x="2763000" y="1645560"/>
            <a:ext cx="7014240" cy="46656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56" name="CustomShape 2"/>
          <p:cNvSpPr/>
          <p:nvPr/>
        </p:nvSpPr>
        <p:spPr>
          <a:xfrm>
            <a:off x="263520" y="6411600"/>
            <a:ext cx="777564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https://www.un.org/sustainabledevelopment/blog/2019/05/nature-decline-unprecedented-report/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57"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Mass Extinction</a:t>
            </a:r>
            <a:endParaRPr b="0" lang="en-GB" sz="2200" spc="-1" strike="noStrike">
              <a:solidFill>
                <a:srgbClr val="000000"/>
              </a:solidFill>
              <a:latin typeface="Arial"/>
            </a:endParaRPr>
          </a:p>
        </p:txBody>
      </p:sp>
      <p:pic>
        <p:nvPicPr>
          <p:cNvPr id="458" name="Grafik 245" descr=""/>
          <p:cNvPicPr/>
          <p:nvPr/>
        </p:nvPicPr>
        <p:blipFill>
          <a:blip r:embed="rId2"/>
          <a:stretch/>
        </p:blipFill>
        <p:spPr>
          <a:xfrm>
            <a:off x="6126480" y="1636920"/>
            <a:ext cx="4849560" cy="4849560"/>
          </a:xfrm>
          <a:prstGeom prst="rect">
            <a:avLst/>
          </a:prstGeom>
          <a:ln w="0">
            <a:noFill/>
          </a:ln>
        </p:spPr>
      </p:pic>
      <p:sp>
        <p:nvSpPr>
          <p:cNvPr id="459" name="CustomShape 4"/>
          <p:cNvSpPr/>
          <p:nvPr/>
        </p:nvSpPr>
        <p:spPr>
          <a:xfrm>
            <a:off x="335520" y="1268280"/>
            <a:ext cx="52365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Up to 1 million: species threatened with extinction, many within decades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61" name="CustomShape 2"/>
          <p:cNvSpPr/>
          <p:nvPr/>
        </p:nvSpPr>
        <p:spPr>
          <a:xfrm>
            <a:off x="263520" y="6411600"/>
            <a:ext cx="777564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https://www.un.org/sustainabledevelopment/blog/2019/05/nature-decline-unprecedented-report/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62"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Mass Extinction</a:t>
            </a:r>
            <a:endParaRPr b="0" lang="en-GB" sz="2200" spc="-1" strike="noStrike">
              <a:solidFill>
                <a:srgbClr val="000000"/>
              </a:solidFill>
              <a:latin typeface="Arial"/>
            </a:endParaRPr>
          </a:p>
        </p:txBody>
      </p:sp>
      <p:pic>
        <p:nvPicPr>
          <p:cNvPr id="463" name="Grafik 250" descr=""/>
          <p:cNvPicPr/>
          <p:nvPr/>
        </p:nvPicPr>
        <p:blipFill>
          <a:blip r:embed="rId2"/>
          <a:stretch/>
        </p:blipFill>
        <p:spPr>
          <a:xfrm>
            <a:off x="6126480" y="1636920"/>
            <a:ext cx="4849560" cy="4849560"/>
          </a:xfrm>
          <a:prstGeom prst="rect">
            <a:avLst/>
          </a:prstGeom>
          <a:ln w="0">
            <a:noFill/>
          </a:ln>
        </p:spPr>
      </p:pic>
      <p:sp>
        <p:nvSpPr>
          <p:cNvPr id="464" name="CustomShape 4"/>
          <p:cNvSpPr/>
          <p:nvPr/>
        </p:nvSpPr>
        <p:spPr>
          <a:xfrm>
            <a:off x="335520" y="1268280"/>
            <a:ext cx="52365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66" name="CustomShape 2"/>
          <p:cNvSpPr/>
          <p:nvPr/>
        </p:nvSpPr>
        <p:spPr>
          <a:xfrm>
            <a:off x="263520" y="6411600"/>
            <a:ext cx="777564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https://www.un.org/sustainabledevelopment/blog/2019/05/nature-decline-unprecedented-report/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67"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Mass Extinction</a:t>
            </a:r>
            <a:endParaRPr b="0" lang="en-GB" sz="2200" spc="-1" strike="noStrike">
              <a:solidFill>
                <a:srgbClr val="000000"/>
              </a:solidFill>
              <a:latin typeface="Arial"/>
            </a:endParaRPr>
          </a:p>
        </p:txBody>
      </p:sp>
      <p:pic>
        <p:nvPicPr>
          <p:cNvPr id="468" name="Grafik 255" descr=""/>
          <p:cNvPicPr/>
          <p:nvPr/>
        </p:nvPicPr>
        <p:blipFill>
          <a:blip r:embed="rId2"/>
          <a:stretch/>
        </p:blipFill>
        <p:spPr>
          <a:xfrm>
            <a:off x="6126480" y="1636920"/>
            <a:ext cx="4849560" cy="4849560"/>
          </a:xfrm>
          <a:prstGeom prst="rect">
            <a:avLst/>
          </a:prstGeom>
          <a:ln w="0">
            <a:noFill/>
          </a:ln>
        </p:spPr>
      </p:pic>
      <p:sp>
        <p:nvSpPr>
          <p:cNvPr id="469" name="CustomShape 4"/>
          <p:cNvSpPr/>
          <p:nvPr/>
        </p:nvSpPr>
        <p:spPr>
          <a:xfrm>
            <a:off x="335520" y="1268280"/>
            <a:ext cx="52365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More than 40% of amphibian species threatened with extinction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263520" y="6411600"/>
            <a:ext cx="646992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GB" sz="900" spc="-1" strike="noStrike">
              <a:solidFill>
                <a:srgbClr val="000000"/>
              </a:solidFill>
              <a:latin typeface="Arial"/>
            </a:endParaRPr>
          </a:p>
        </p:txBody>
      </p:sp>
      <p:graphicFrame>
        <p:nvGraphicFramePr>
          <p:cNvPr id="471" name="Diagramm 258"/>
          <p:cNvGraphicFramePr/>
          <p:nvPr/>
        </p:nvGraphicFramePr>
        <p:xfrm>
          <a:off x="611640" y="2185200"/>
          <a:ext cx="10217520" cy="4396680"/>
        </p:xfrm>
        <a:graphic>
          <a:graphicData uri="http://schemas.openxmlformats.org/drawingml/2006/chart">
            <c:chart xmlns:c="http://schemas.openxmlformats.org/drawingml/2006/chart" xmlns:r="http://schemas.openxmlformats.org/officeDocument/2006/relationships" r:id="rId2"/>
          </a:graphicData>
        </a:graphic>
      </p:graphicFrame>
      <p:sp>
        <p:nvSpPr>
          <p:cNvPr id="472" name="CustomShape 2"/>
          <p:cNvSpPr/>
          <p:nvPr/>
        </p:nvSpPr>
        <p:spPr>
          <a:xfrm>
            <a:off x="268560" y="223488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December</a:t>
            </a:r>
            <a:endParaRPr b="0" lang="en-GB" sz="600" spc="-1" strike="noStrike">
              <a:solidFill>
                <a:srgbClr val="000000"/>
              </a:solidFill>
              <a:latin typeface="Arial"/>
            </a:endParaRPr>
          </a:p>
        </p:txBody>
      </p:sp>
      <p:sp>
        <p:nvSpPr>
          <p:cNvPr id="473" name="CustomShape 3"/>
          <p:cNvSpPr/>
          <p:nvPr/>
        </p:nvSpPr>
        <p:spPr>
          <a:xfrm>
            <a:off x="268920" y="248724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November</a:t>
            </a:r>
            <a:endParaRPr b="0" lang="en-GB" sz="600" spc="-1" strike="noStrike">
              <a:solidFill>
                <a:srgbClr val="000000"/>
              </a:solidFill>
              <a:latin typeface="Arial"/>
            </a:endParaRPr>
          </a:p>
        </p:txBody>
      </p:sp>
      <p:sp>
        <p:nvSpPr>
          <p:cNvPr id="474" name="CustomShape 4"/>
          <p:cNvSpPr/>
          <p:nvPr/>
        </p:nvSpPr>
        <p:spPr>
          <a:xfrm>
            <a:off x="269280" y="536760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January</a:t>
            </a:r>
            <a:endParaRPr b="0" lang="en-GB" sz="600" spc="-1" strike="noStrike">
              <a:solidFill>
                <a:srgbClr val="000000"/>
              </a:solidFill>
              <a:latin typeface="Arial"/>
            </a:endParaRPr>
          </a:p>
        </p:txBody>
      </p:sp>
      <p:sp>
        <p:nvSpPr>
          <p:cNvPr id="475" name="CustomShape 5"/>
          <p:cNvSpPr/>
          <p:nvPr/>
        </p:nvSpPr>
        <p:spPr>
          <a:xfrm>
            <a:off x="269640" y="507996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February</a:t>
            </a:r>
            <a:endParaRPr b="0" lang="en-GB" sz="600" spc="-1" strike="noStrike">
              <a:solidFill>
                <a:srgbClr val="000000"/>
              </a:solidFill>
              <a:latin typeface="Arial"/>
            </a:endParaRPr>
          </a:p>
        </p:txBody>
      </p:sp>
      <p:sp>
        <p:nvSpPr>
          <p:cNvPr id="476" name="CustomShape 6"/>
          <p:cNvSpPr/>
          <p:nvPr/>
        </p:nvSpPr>
        <p:spPr>
          <a:xfrm>
            <a:off x="270000" y="479232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March</a:t>
            </a:r>
            <a:endParaRPr b="0" lang="en-GB" sz="600" spc="-1" strike="noStrike">
              <a:solidFill>
                <a:srgbClr val="000000"/>
              </a:solidFill>
              <a:latin typeface="Arial"/>
            </a:endParaRPr>
          </a:p>
        </p:txBody>
      </p:sp>
      <p:sp>
        <p:nvSpPr>
          <p:cNvPr id="477" name="CustomShape 7"/>
          <p:cNvSpPr/>
          <p:nvPr/>
        </p:nvSpPr>
        <p:spPr>
          <a:xfrm>
            <a:off x="268560" y="448488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April</a:t>
            </a:r>
            <a:endParaRPr b="0" lang="en-GB" sz="600" spc="-1" strike="noStrike">
              <a:solidFill>
                <a:srgbClr val="000000"/>
              </a:solidFill>
              <a:latin typeface="Arial"/>
            </a:endParaRPr>
          </a:p>
        </p:txBody>
      </p:sp>
      <p:sp>
        <p:nvSpPr>
          <p:cNvPr id="478" name="CustomShape 8"/>
          <p:cNvSpPr/>
          <p:nvPr/>
        </p:nvSpPr>
        <p:spPr>
          <a:xfrm>
            <a:off x="268560" y="420660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May</a:t>
            </a:r>
            <a:endParaRPr b="0" lang="en-GB" sz="600" spc="-1" strike="noStrike">
              <a:solidFill>
                <a:srgbClr val="000000"/>
              </a:solidFill>
              <a:latin typeface="Arial"/>
            </a:endParaRPr>
          </a:p>
        </p:txBody>
      </p:sp>
      <p:sp>
        <p:nvSpPr>
          <p:cNvPr id="479" name="CustomShape 9"/>
          <p:cNvSpPr/>
          <p:nvPr/>
        </p:nvSpPr>
        <p:spPr>
          <a:xfrm>
            <a:off x="268560" y="390708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June</a:t>
            </a:r>
            <a:endParaRPr b="0" lang="en-GB" sz="600" spc="-1" strike="noStrike">
              <a:solidFill>
                <a:srgbClr val="000000"/>
              </a:solidFill>
              <a:latin typeface="Arial"/>
            </a:endParaRPr>
          </a:p>
        </p:txBody>
      </p:sp>
      <p:sp>
        <p:nvSpPr>
          <p:cNvPr id="480" name="CustomShape 10"/>
          <p:cNvSpPr/>
          <p:nvPr/>
        </p:nvSpPr>
        <p:spPr>
          <a:xfrm>
            <a:off x="271440" y="360576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July</a:t>
            </a:r>
            <a:endParaRPr b="0" lang="en-GB" sz="600" spc="-1" strike="noStrike">
              <a:solidFill>
                <a:srgbClr val="000000"/>
              </a:solidFill>
              <a:latin typeface="Arial"/>
            </a:endParaRPr>
          </a:p>
        </p:txBody>
      </p:sp>
      <p:sp>
        <p:nvSpPr>
          <p:cNvPr id="481" name="CustomShape 11"/>
          <p:cNvSpPr/>
          <p:nvPr/>
        </p:nvSpPr>
        <p:spPr>
          <a:xfrm>
            <a:off x="271800" y="331812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August</a:t>
            </a:r>
            <a:endParaRPr b="0" lang="en-GB" sz="600" spc="-1" strike="noStrike">
              <a:solidFill>
                <a:srgbClr val="000000"/>
              </a:solidFill>
              <a:latin typeface="Arial"/>
            </a:endParaRPr>
          </a:p>
        </p:txBody>
      </p:sp>
      <p:sp>
        <p:nvSpPr>
          <p:cNvPr id="482" name="CustomShape 12"/>
          <p:cNvSpPr/>
          <p:nvPr/>
        </p:nvSpPr>
        <p:spPr>
          <a:xfrm>
            <a:off x="272160" y="303048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September</a:t>
            </a:r>
            <a:endParaRPr b="0" lang="en-GB" sz="600" spc="-1" strike="noStrike">
              <a:solidFill>
                <a:srgbClr val="000000"/>
              </a:solidFill>
              <a:latin typeface="Arial"/>
            </a:endParaRPr>
          </a:p>
        </p:txBody>
      </p:sp>
      <p:sp>
        <p:nvSpPr>
          <p:cNvPr id="483" name="CustomShape 13"/>
          <p:cNvSpPr/>
          <p:nvPr/>
        </p:nvSpPr>
        <p:spPr>
          <a:xfrm>
            <a:off x="272520" y="2742840"/>
            <a:ext cx="678600" cy="1717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October</a:t>
            </a:r>
            <a:endParaRPr b="0" lang="en-GB" sz="600" spc="-1" strike="noStrike">
              <a:solidFill>
                <a:srgbClr val="000000"/>
              </a:solidFill>
              <a:latin typeface="Arial"/>
            </a:endParaRPr>
          </a:p>
        </p:txBody>
      </p:sp>
      <p:pic>
        <p:nvPicPr>
          <p:cNvPr id="484" name="Grafik 271" descr=""/>
          <p:cNvPicPr/>
          <p:nvPr/>
        </p:nvPicPr>
        <p:blipFill>
          <a:blip r:embed="rId3"/>
          <a:stretch/>
        </p:blipFill>
        <p:spPr>
          <a:xfrm>
            <a:off x="9896760" y="1638000"/>
            <a:ext cx="811440" cy="493560"/>
          </a:xfrm>
          <a:prstGeom prst="rect">
            <a:avLst/>
          </a:prstGeom>
          <a:ln w="0">
            <a:noFill/>
          </a:ln>
        </p:spPr>
      </p:pic>
      <p:pic>
        <p:nvPicPr>
          <p:cNvPr id="485" name="Grafik 272" descr=""/>
          <p:cNvPicPr/>
          <p:nvPr/>
        </p:nvPicPr>
        <p:blipFill>
          <a:blip r:embed="rId4"/>
          <a:srcRect l="0" t="0" r="44147" b="0"/>
          <a:stretch/>
        </p:blipFill>
        <p:spPr>
          <a:xfrm>
            <a:off x="990360" y="1585440"/>
            <a:ext cx="449640" cy="493560"/>
          </a:xfrm>
          <a:prstGeom prst="rect">
            <a:avLst/>
          </a:prstGeom>
          <a:ln w="0">
            <a:noFill/>
          </a:ln>
        </p:spPr>
      </p:pic>
      <p:sp>
        <p:nvSpPr>
          <p:cNvPr id="486" name="CustomShape 14"/>
          <p:cNvSpPr/>
          <p:nvPr/>
        </p:nvSpPr>
        <p:spPr>
          <a:xfrm>
            <a:off x="918360" y="2005200"/>
            <a:ext cx="752040" cy="21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900" spc="-1" strike="noStrike">
                <a:solidFill>
                  <a:srgbClr val="000000"/>
                </a:solidFill>
                <a:latin typeface="DejaVu Sans"/>
                <a:ea typeface="DejaVu Sans"/>
              </a:rPr>
              <a:t>1 Earth</a:t>
            </a:r>
            <a:endParaRPr b="0" lang="en-GB" sz="900" spc="-1" strike="noStrike">
              <a:solidFill>
                <a:srgbClr val="000000"/>
              </a:solidFill>
              <a:latin typeface="Arial"/>
            </a:endParaRPr>
          </a:p>
        </p:txBody>
      </p:sp>
      <p:sp>
        <p:nvSpPr>
          <p:cNvPr id="487" name="CustomShape 15"/>
          <p:cNvSpPr/>
          <p:nvPr/>
        </p:nvSpPr>
        <p:spPr>
          <a:xfrm>
            <a:off x="9918360" y="2034720"/>
            <a:ext cx="1090800" cy="351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900" spc="-1" strike="noStrike">
                <a:solidFill>
                  <a:srgbClr val="000000"/>
                </a:solidFill>
                <a:latin typeface="DejaVu Sans"/>
                <a:ea typeface="DejaVu Sans"/>
              </a:rPr>
              <a:t>1.75 Earths</a:t>
            </a:r>
            <a:endParaRPr b="0" lang="en-GB" sz="900" spc="-1" strike="noStrike">
              <a:solidFill>
                <a:srgbClr val="000000"/>
              </a:solidFill>
              <a:latin typeface="Arial"/>
            </a:endParaRPr>
          </a:p>
        </p:txBody>
      </p:sp>
      <p:sp>
        <p:nvSpPr>
          <p:cNvPr id="488" name="CustomShape 16"/>
          <p:cNvSpPr/>
          <p:nvPr/>
        </p:nvSpPr>
        <p:spPr>
          <a:xfrm>
            <a:off x="182880" y="1697040"/>
            <a:ext cx="10742400" cy="4932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n-US" sz="1600" spc="-1" strike="noStrike">
                <a:solidFill>
                  <a:srgbClr val="000000"/>
                </a:solidFill>
                <a:latin typeface="DejaVu Sans"/>
                <a:ea typeface="DejaVu Sans"/>
              </a:rPr>
              <a:t>Earth Overshoot Day </a:t>
            </a:r>
            <a:endParaRPr b="0" lang="en-GB" sz="1600" spc="-1" strike="noStrike">
              <a:solidFill>
                <a:srgbClr val="000000"/>
              </a:solidFill>
              <a:latin typeface="Arial"/>
            </a:endParaRPr>
          </a:p>
          <a:p>
            <a:pPr algn="ctr" defTabSz="914400">
              <a:lnSpc>
                <a:spcPct val="100000"/>
              </a:lnSpc>
            </a:pPr>
            <a:r>
              <a:rPr b="0" lang="en-US" sz="1600" spc="-1" strike="noStrike">
                <a:solidFill>
                  <a:srgbClr val="000000"/>
                </a:solidFill>
                <a:latin typeface="DejaVu Sans"/>
                <a:ea typeface="DejaVu Sans"/>
              </a:rPr>
              <a:t>1970-2022</a:t>
            </a:r>
            <a:endParaRPr b="0" lang="en-GB" sz="1600" spc="-1" strike="noStrike">
              <a:solidFill>
                <a:srgbClr val="000000"/>
              </a:solidFill>
              <a:latin typeface="Arial"/>
            </a:endParaRPr>
          </a:p>
        </p:txBody>
      </p:sp>
      <p:sp>
        <p:nvSpPr>
          <p:cNvPr id="489" name="CustomShape 17"/>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90" name="CustomShape 18"/>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 – Overconsumption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92" name="Grafik 279" descr=""/>
          <p:cNvPicPr/>
          <p:nvPr/>
        </p:nvPicPr>
        <p:blipFill>
          <a:blip r:embed="rId1"/>
          <a:stretch/>
        </p:blipFill>
        <p:spPr>
          <a:xfrm>
            <a:off x="2194920" y="1371600"/>
            <a:ext cx="4564440" cy="4956120"/>
          </a:xfrm>
          <a:prstGeom prst="rect">
            <a:avLst/>
          </a:prstGeom>
          <a:ln w="0">
            <a:noFill/>
          </a:ln>
        </p:spPr>
      </p:pic>
      <p:sp>
        <p:nvSpPr>
          <p:cNvPr id="493" name="CustomShape 2"/>
          <p:cNvSpPr/>
          <p:nvPr/>
        </p:nvSpPr>
        <p:spPr>
          <a:xfrm>
            <a:off x="263520" y="6411600"/>
            <a:ext cx="77756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494" name="CustomShape 3"/>
          <p:cNvSpPr/>
          <p:nvPr/>
        </p:nvSpPr>
        <p:spPr>
          <a:xfrm>
            <a:off x="6858000" y="1554480"/>
            <a:ext cx="3741840" cy="2918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495" name="CustomShape 4"/>
          <p:cNvSpPr/>
          <p:nvPr/>
        </p:nvSpPr>
        <p:spPr>
          <a:xfrm>
            <a:off x="7498080" y="4023360"/>
            <a:ext cx="3741840" cy="291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96" name="CustomShape 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497" name="CustomShape 6"/>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99" name="Grafik 286" descr=""/>
          <p:cNvPicPr/>
          <p:nvPr/>
        </p:nvPicPr>
        <p:blipFill>
          <a:blip r:embed="rId1"/>
          <a:stretch/>
        </p:blipFill>
        <p:spPr>
          <a:xfrm>
            <a:off x="2194920" y="1371600"/>
            <a:ext cx="4564440" cy="4956120"/>
          </a:xfrm>
          <a:prstGeom prst="rect">
            <a:avLst/>
          </a:prstGeom>
          <a:ln w="0">
            <a:noFill/>
          </a:ln>
        </p:spPr>
      </p:pic>
      <p:sp>
        <p:nvSpPr>
          <p:cNvPr id="500" name="CustomShape 2"/>
          <p:cNvSpPr/>
          <p:nvPr/>
        </p:nvSpPr>
        <p:spPr>
          <a:xfrm>
            <a:off x="263520" y="6411600"/>
            <a:ext cx="77756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501" name="CustomShape 3"/>
          <p:cNvSpPr/>
          <p:nvPr/>
        </p:nvSpPr>
        <p:spPr>
          <a:xfrm>
            <a:off x="6858000" y="1554480"/>
            <a:ext cx="3741840" cy="2918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502" name="CustomShape 4"/>
          <p:cNvSpPr/>
          <p:nvPr/>
        </p:nvSpPr>
        <p:spPr>
          <a:xfrm>
            <a:off x="7498080" y="4023360"/>
            <a:ext cx="3741840" cy="29188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GB" sz="1800" spc="-1" strike="noStrike">
              <a:solidFill>
                <a:srgbClr val="000000"/>
              </a:solidFill>
              <a:latin typeface="Arial"/>
            </a:endParaRPr>
          </a:p>
        </p:txBody>
      </p:sp>
      <p:sp>
        <p:nvSpPr>
          <p:cNvPr id="503" name="CustomShape 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504" name="CustomShape 6"/>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506"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GB" sz="1800" spc="-1" strike="noStrike">
              <a:solidFill>
                <a:srgbClr val="000000"/>
              </a:solidFill>
              <a:latin typeface="Arial"/>
            </a:endParaRPr>
          </a:p>
        </p:txBody>
      </p:sp>
      <p:sp>
        <p:nvSpPr>
          <p:cNvPr id="507"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35520" y="4406760"/>
            <a:ext cx="10739520" cy="134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Is this really still a Problem?</a:t>
            </a:r>
            <a:endParaRPr b="0" lang="en-GB" sz="3000" spc="-1" strike="noStrike">
              <a:solidFill>
                <a:srgbClr val="000000"/>
              </a:solidFill>
              <a:latin typeface="Arial"/>
            </a:endParaRPr>
          </a:p>
        </p:txBody>
      </p:sp>
      <p:sp>
        <p:nvSpPr>
          <p:cNvPr id="509" name="CustomShape 2"/>
          <p:cNvSpPr/>
          <p:nvPr/>
        </p:nvSpPr>
        <p:spPr>
          <a:xfrm>
            <a:off x="335520" y="2906640"/>
            <a:ext cx="10739520" cy="1486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2 </a:t>
            </a:r>
            <a:endParaRPr b="0" lang="en-GB" sz="2400" spc="-1" strike="noStrike">
              <a:solidFill>
                <a:srgbClr val="000000"/>
              </a:solidFill>
              <a:latin typeface="Arial"/>
            </a:endParaRPr>
          </a:p>
        </p:txBody>
      </p:sp>
      <p:sp>
        <p:nvSpPr>
          <p:cNvPr id="321"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do you study?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11"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600" spc="-1" strike="noStrike">
                <a:solidFill>
                  <a:srgbClr val="000000"/>
                </a:solidFill>
                <a:latin typeface="DejaVu Sans"/>
                <a:ea typeface="DejaVu Sans"/>
              </a:rPr>
              <a:t>Yes!</a:t>
            </a:r>
            <a:endParaRPr b="0" lang="en-GB" sz="2600" spc="-1" strike="noStrike">
              <a:solidFill>
                <a:srgbClr val="000000"/>
              </a:solidFill>
              <a:latin typeface="Arial"/>
            </a:endParaRPr>
          </a:p>
        </p:txBody>
      </p:sp>
      <p:sp>
        <p:nvSpPr>
          <p:cNvPr id="512"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13" name="CustomShape 4"/>
          <p:cNvSpPr/>
          <p:nvPr/>
        </p:nvSpPr>
        <p:spPr>
          <a:xfrm>
            <a:off x="865800" y="285948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14" name="CustomShape 5"/>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516" name="CustomShape 2"/>
          <p:cNvSpPr/>
          <p:nvPr/>
        </p:nvSpPr>
        <p:spPr>
          <a:xfrm>
            <a:off x="263520" y="6036840"/>
            <a:ext cx="777564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17"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18" name="Grafik 305" descr=""/>
          <p:cNvPicPr/>
          <p:nvPr/>
        </p:nvPicPr>
        <p:blipFill>
          <a:blip r:embed="rId5"/>
          <a:stretch/>
        </p:blipFill>
        <p:spPr>
          <a:xfrm>
            <a:off x="432720" y="1264320"/>
            <a:ext cx="4498920" cy="238716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520" name="CustomShape 2"/>
          <p:cNvSpPr/>
          <p:nvPr/>
        </p:nvSpPr>
        <p:spPr>
          <a:xfrm>
            <a:off x="263520" y="6036840"/>
            <a:ext cx="777564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21"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22" name="Grafik 309" descr=""/>
          <p:cNvPicPr/>
          <p:nvPr/>
        </p:nvPicPr>
        <p:blipFill>
          <a:blip r:embed="rId5"/>
          <a:stretch/>
        </p:blipFill>
        <p:spPr>
          <a:xfrm>
            <a:off x="432720" y="1264320"/>
            <a:ext cx="4498920" cy="2387160"/>
          </a:xfrm>
          <a:prstGeom prst="rect">
            <a:avLst/>
          </a:prstGeom>
          <a:ln w="0">
            <a:noFill/>
          </a:ln>
        </p:spPr>
      </p:pic>
      <p:pic>
        <p:nvPicPr>
          <p:cNvPr id="523" name="Grafik 310" descr=""/>
          <p:cNvPicPr/>
          <p:nvPr/>
        </p:nvPicPr>
        <p:blipFill>
          <a:blip r:embed="rId6"/>
          <a:stretch/>
        </p:blipFill>
        <p:spPr>
          <a:xfrm>
            <a:off x="5585400" y="704520"/>
            <a:ext cx="4284000" cy="28555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525" name="CustomShape 2"/>
          <p:cNvSpPr/>
          <p:nvPr/>
        </p:nvSpPr>
        <p:spPr>
          <a:xfrm>
            <a:off x="263520" y="6036840"/>
            <a:ext cx="777564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26"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27" name="Grafik 314" descr=""/>
          <p:cNvPicPr/>
          <p:nvPr/>
        </p:nvPicPr>
        <p:blipFill>
          <a:blip r:embed="rId5"/>
          <a:stretch/>
        </p:blipFill>
        <p:spPr>
          <a:xfrm>
            <a:off x="432720" y="1264320"/>
            <a:ext cx="4498920" cy="2387160"/>
          </a:xfrm>
          <a:prstGeom prst="rect">
            <a:avLst/>
          </a:prstGeom>
          <a:ln w="0">
            <a:noFill/>
          </a:ln>
        </p:spPr>
      </p:pic>
      <p:pic>
        <p:nvPicPr>
          <p:cNvPr id="528" name="Grafik 315" descr=""/>
          <p:cNvPicPr/>
          <p:nvPr/>
        </p:nvPicPr>
        <p:blipFill>
          <a:blip r:embed="rId6"/>
          <a:stretch/>
        </p:blipFill>
        <p:spPr>
          <a:xfrm>
            <a:off x="5585400" y="704520"/>
            <a:ext cx="4284000" cy="2855520"/>
          </a:xfrm>
          <a:prstGeom prst="rect">
            <a:avLst/>
          </a:prstGeom>
          <a:ln w="0">
            <a:noFill/>
          </a:ln>
        </p:spPr>
      </p:pic>
      <p:pic>
        <p:nvPicPr>
          <p:cNvPr id="529" name="Grafik 316" descr=""/>
          <p:cNvPicPr/>
          <p:nvPr/>
        </p:nvPicPr>
        <p:blipFill>
          <a:blip r:embed="rId7"/>
          <a:stretch/>
        </p:blipFill>
        <p:spPr>
          <a:xfrm>
            <a:off x="424080" y="3749040"/>
            <a:ext cx="3958920" cy="22244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en-GB" sz="2400" spc="-1" strike="noStrike">
              <a:solidFill>
                <a:srgbClr val="000000"/>
              </a:solidFill>
              <a:latin typeface="Arial"/>
            </a:endParaRPr>
          </a:p>
        </p:txBody>
      </p:sp>
      <p:sp>
        <p:nvSpPr>
          <p:cNvPr id="531" name="CustomShape 2"/>
          <p:cNvSpPr/>
          <p:nvPr/>
        </p:nvSpPr>
        <p:spPr>
          <a:xfrm>
            <a:off x="263520" y="6036840"/>
            <a:ext cx="777564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32"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533" name="Grafik 320" descr=""/>
          <p:cNvPicPr/>
          <p:nvPr/>
        </p:nvPicPr>
        <p:blipFill>
          <a:blip r:embed="rId5"/>
          <a:stretch/>
        </p:blipFill>
        <p:spPr>
          <a:xfrm>
            <a:off x="432720" y="1264320"/>
            <a:ext cx="4498920" cy="2387160"/>
          </a:xfrm>
          <a:prstGeom prst="rect">
            <a:avLst/>
          </a:prstGeom>
          <a:ln w="0">
            <a:noFill/>
          </a:ln>
        </p:spPr>
      </p:pic>
      <p:pic>
        <p:nvPicPr>
          <p:cNvPr id="534" name="Grafik 321" descr=""/>
          <p:cNvPicPr/>
          <p:nvPr/>
        </p:nvPicPr>
        <p:blipFill>
          <a:blip r:embed="rId6"/>
          <a:stretch/>
        </p:blipFill>
        <p:spPr>
          <a:xfrm>
            <a:off x="5585400" y="704520"/>
            <a:ext cx="4284000" cy="2855520"/>
          </a:xfrm>
          <a:prstGeom prst="rect">
            <a:avLst/>
          </a:prstGeom>
          <a:ln w="0">
            <a:noFill/>
          </a:ln>
        </p:spPr>
      </p:pic>
      <p:pic>
        <p:nvPicPr>
          <p:cNvPr id="535" name="Grafik 322" descr=""/>
          <p:cNvPicPr/>
          <p:nvPr/>
        </p:nvPicPr>
        <p:blipFill>
          <a:blip r:embed="rId7"/>
          <a:stretch/>
        </p:blipFill>
        <p:spPr>
          <a:xfrm>
            <a:off x="424080" y="3749040"/>
            <a:ext cx="3958920" cy="2224440"/>
          </a:xfrm>
          <a:prstGeom prst="rect">
            <a:avLst/>
          </a:prstGeom>
          <a:ln w="0">
            <a:noFill/>
          </a:ln>
        </p:spPr>
      </p:pic>
      <p:pic>
        <p:nvPicPr>
          <p:cNvPr id="536" name="Grafik 323" descr=""/>
          <p:cNvPicPr/>
          <p:nvPr/>
        </p:nvPicPr>
        <p:blipFill>
          <a:blip r:embed="rId8"/>
          <a:stretch/>
        </p:blipFill>
        <p:spPr>
          <a:xfrm>
            <a:off x="6583680" y="4023360"/>
            <a:ext cx="3855600" cy="237132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There Is No Hope</a:t>
            </a:r>
            <a:endParaRPr b="0" lang="en-GB" sz="2400" spc="-1" strike="noStrike">
              <a:solidFill>
                <a:srgbClr val="000000"/>
              </a:solidFill>
              <a:latin typeface="Arial"/>
            </a:endParaRPr>
          </a:p>
        </p:txBody>
      </p:sp>
      <p:sp>
        <p:nvSpPr>
          <p:cNvPr id="538"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Climate change is bleak, the organizers always say. Tell us a happy story. Give us hope. The problem is, I don’t have any. […]</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We are inevitably sending our children to live on an unfamiliar planet.”</a:t>
            </a:r>
            <a:endParaRPr b="0" lang="en-GB" sz="1800" spc="-1" strike="noStrike">
              <a:solidFill>
                <a:srgbClr val="000000"/>
              </a:solidFill>
              <a:latin typeface="Arial"/>
            </a:endParaRPr>
          </a:p>
        </p:txBody>
      </p:sp>
      <p:sp>
        <p:nvSpPr>
          <p:cNvPr id="539" name="CustomShape 3"/>
          <p:cNvSpPr/>
          <p:nvPr/>
        </p:nvSpPr>
        <p:spPr>
          <a:xfrm>
            <a:off x="457200" y="2468880"/>
            <a:ext cx="10509840" cy="2648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0" name="CustomShape 4"/>
          <p:cNvSpPr/>
          <p:nvPr/>
        </p:nvSpPr>
        <p:spPr>
          <a:xfrm>
            <a:off x="263520" y="6411600"/>
            <a:ext cx="89683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Need Courage</a:t>
            </a:r>
            <a:endParaRPr b="0" lang="en-GB" sz="2400" spc="-1" strike="noStrike">
              <a:solidFill>
                <a:srgbClr val="000000"/>
              </a:solidFill>
              <a:latin typeface="Arial"/>
            </a:endParaRPr>
          </a:p>
        </p:txBody>
      </p:sp>
      <p:sp>
        <p:nvSpPr>
          <p:cNvPr id="542"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ffffff"/>
                </a:solidFill>
                <a:latin typeface="Arial"/>
                <a:ea typeface="DejaVu Sans"/>
              </a:rPr>
              <a:t>We need courage, not hope. Grief, after all, is the cost of being alive. [...] Courage is the resolve to do well without the assurance of a happy ending.”</a:t>
            </a:r>
            <a:endParaRPr b="0" lang="en-GB" sz="1800" spc="-1" strike="noStrike">
              <a:solidFill>
                <a:srgbClr val="000000"/>
              </a:solidFill>
              <a:latin typeface="Arial"/>
            </a:endParaRPr>
          </a:p>
        </p:txBody>
      </p:sp>
      <p:sp>
        <p:nvSpPr>
          <p:cNvPr id="543" name="CustomShape 3"/>
          <p:cNvSpPr/>
          <p:nvPr/>
        </p:nvSpPr>
        <p:spPr>
          <a:xfrm>
            <a:off x="457200" y="2468880"/>
            <a:ext cx="10509840" cy="2648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4" name="CustomShape 4"/>
          <p:cNvSpPr/>
          <p:nvPr/>
        </p:nvSpPr>
        <p:spPr>
          <a:xfrm>
            <a:off x="263520" y="6411600"/>
            <a:ext cx="89683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Need Courage</a:t>
            </a:r>
            <a:endParaRPr b="0" lang="en-GB" sz="2400" spc="-1" strike="noStrike">
              <a:solidFill>
                <a:srgbClr val="000000"/>
              </a:solidFill>
              <a:latin typeface="Arial"/>
            </a:endParaRPr>
          </a:p>
        </p:txBody>
      </p:sp>
      <p:sp>
        <p:nvSpPr>
          <p:cNvPr id="546"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We need courage, not hope. Grief, after all, is the cost of being alive. [...] Courage is the resolve to do well without the assurance of a happy ending.”</a:t>
            </a:r>
            <a:endParaRPr b="0" lang="en-GB" sz="1800" spc="-1" strike="noStrike">
              <a:solidFill>
                <a:srgbClr val="000000"/>
              </a:solidFill>
              <a:latin typeface="Arial"/>
            </a:endParaRPr>
          </a:p>
        </p:txBody>
      </p:sp>
      <p:sp>
        <p:nvSpPr>
          <p:cNvPr id="547" name="CustomShape 3"/>
          <p:cNvSpPr/>
          <p:nvPr/>
        </p:nvSpPr>
        <p:spPr>
          <a:xfrm>
            <a:off x="457200" y="2468880"/>
            <a:ext cx="10509840" cy="2648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48" name="CustomShape 4"/>
          <p:cNvSpPr/>
          <p:nvPr/>
        </p:nvSpPr>
        <p:spPr>
          <a:xfrm>
            <a:off x="263520" y="6411600"/>
            <a:ext cx="89683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7 </a:t>
            </a:r>
            <a:endParaRPr b="0" lang="en-GB" sz="2400" spc="-1" strike="noStrike">
              <a:solidFill>
                <a:srgbClr val="000000"/>
              </a:solidFill>
              <a:latin typeface="Arial"/>
            </a:endParaRPr>
          </a:p>
        </p:txBody>
      </p:sp>
      <p:sp>
        <p:nvSpPr>
          <p:cNvPr id="550" name="CustomShape 2"/>
          <p:cNvSpPr/>
          <p:nvPr/>
        </p:nvSpPr>
        <p:spPr>
          <a:xfrm>
            <a:off x="335520" y="1268280"/>
            <a:ext cx="10740600" cy="5028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According to Prof. Erica Chenoweth 3.5%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Based on studying 323 violent and non-violent protests that occurred between 1900 and 2006 worldwide).</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7 </a:t>
            </a:r>
            <a:endParaRPr b="0" lang="en-GB" sz="2400" spc="-1" strike="noStrike">
              <a:solidFill>
                <a:srgbClr val="000000"/>
              </a:solidFill>
              <a:latin typeface="Arial"/>
            </a:endParaRPr>
          </a:p>
        </p:txBody>
      </p:sp>
      <p:sp>
        <p:nvSpPr>
          <p:cNvPr id="552" name="CustomShape 2"/>
          <p:cNvSpPr/>
          <p:nvPr/>
        </p:nvSpPr>
        <p:spPr>
          <a:xfrm>
            <a:off x="335520" y="1268280"/>
            <a:ext cx="10740600" cy="5028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According to Prof. Erica Chenoweth 3.5% </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Based on studying 323 violent and non-violent protests that occurred between 1900 and 2006 worldwide). </a:t>
            </a:r>
            <a:endParaRPr b="0" lang="en-GB" sz="1800" spc="-1" strike="noStrike">
              <a:solidFill>
                <a:srgbClr val="000000"/>
              </a:solidFill>
              <a:latin typeface="Arial"/>
            </a:endParaRPr>
          </a:p>
        </p:txBody>
      </p:sp>
      <p:sp>
        <p:nvSpPr>
          <p:cNvPr id="553" name="CustomShape 3"/>
          <p:cNvSpPr/>
          <p:nvPr/>
        </p:nvSpPr>
        <p:spPr>
          <a:xfrm>
            <a:off x="263520" y="6411600"/>
            <a:ext cx="89683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https://www.ericachenoweth.com/research</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3 </a:t>
            </a:r>
            <a:endParaRPr b="0" lang="en-GB" sz="2400" spc="-1" strike="noStrike">
              <a:solidFill>
                <a:srgbClr val="000000"/>
              </a:solidFill>
              <a:latin typeface="Arial"/>
            </a:endParaRPr>
          </a:p>
        </p:txBody>
      </p:sp>
      <p:sp>
        <p:nvSpPr>
          <p:cNvPr id="323"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sure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Basic Law for the Federal Republic of Germany</a:t>
            </a:r>
            <a:endParaRPr b="0" lang="en-GB" sz="2400" spc="-1" strike="noStrike">
              <a:solidFill>
                <a:srgbClr val="000000"/>
              </a:solidFill>
              <a:latin typeface="Arial"/>
            </a:endParaRPr>
          </a:p>
          <a:p>
            <a:pPr defTabSz="914400">
              <a:lnSpc>
                <a:spcPct val="100000"/>
              </a:lnSpc>
            </a:pPr>
            <a:endParaRPr b="0" lang="en-GB" sz="2400" spc="-1" strike="noStrike">
              <a:solidFill>
                <a:srgbClr val="000000"/>
              </a:solidFill>
              <a:latin typeface="Arial"/>
            </a:endParaRPr>
          </a:p>
        </p:txBody>
      </p:sp>
      <p:sp>
        <p:nvSpPr>
          <p:cNvPr id="555" name="CustomShape 2"/>
          <p:cNvSpPr/>
          <p:nvPr/>
        </p:nvSpPr>
        <p:spPr>
          <a:xfrm>
            <a:off x="436320" y="124308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Article 20a – Protection of the natural foundations of life and animals </a:t>
            </a:r>
            <a:endParaRPr b="0" lang="en-GB" sz="2200" spc="-1" strike="noStrike">
              <a:solidFill>
                <a:srgbClr val="000000"/>
              </a:solidFill>
              <a:latin typeface="Arial"/>
            </a:endParaRPr>
          </a:p>
        </p:txBody>
      </p:sp>
      <p:sp>
        <p:nvSpPr>
          <p:cNvPr id="556" name="CustomShape 3"/>
          <p:cNvSpPr/>
          <p:nvPr/>
        </p:nvSpPr>
        <p:spPr>
          <a:xfrm>
            <a:off x="342360" y="126864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b="0" lang="en-GB" sz="1800" spc="-1" strike="noStrike">
              <a:solidFill>
                <a:srgbClr val="000000"/>
              </a:solidFill>
              <a:latin typeface="Arial"/>
            </a:endParaRPr>
          </a:p>
        </p:txBody>
      </p:sp>
      <p:sp>
        <p:nvSpPr>
          <p:cNvPr id="557" name="CustomShape 4"/>
          <p:cNvSpPr/>
          <p:nvPr/>
        </p:nvSpPr>
        <p:spPr>
          <a:xfrm>
            <a:off x="372600" y="2469240"/>
            <a:ext cx="10601280" cy="2648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58" name="CustomShape 5"/>
          <p:cNvSpPr/>
          <p:nvPr/>
        </p:nvSpPr>
        <p:spPr>
          <a:xfrm>
            <a:off x="270360" y="6411960"/>
            <a:ext cx="89683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https://www.gesetze-im-internet.de/englisch_gg/englisch_gg.html#p0116</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335520" y="4406760"/>
            <a:ext cx="10739520" cy="134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What is this course all About?</a:t>
            </a:r>
            <a:endParaRPr b="0" lang="en-GB" sz="3000" spc="-1" strike="noStrike">
              <a:solidFill>
                <a:srgbClr val="000000"/>
              </a:solidFill>
              <a:latin typeface="Arial"/>
            </a:endParaRPr>
          </a:p>
        </p:txBody>
      </p:sp>
      <p:sp>
        <p:nvSpPr>
          <p:cNvPr id="560" name="CustomShape 2"/>
          <p:cNvSpPr/>
          <p:nvPr/>
        </p:nvSpPr>
        <p:spPr>
          <a:xfrm>
            <a:off x="335520" y="2906640"/>
            <a:ext cx="10739520" cy="1486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GB" sz="2400" spc="-1" strike="noStrike">
              <a:solidFill>
                <a:srgbClr val="000000"/>
              </a:solidFill>
              <a:latin typeface="Arial"/>
            </a:endParaRPr>
          </a:p>
        </p:txBody>
      </p:sp>
      <p:sp>
        <p:nvSpPr>
          <p:cNvPr id="562"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GB" sz="1800" spc="-1" strike="noStrike">
              <a:solidFill>
                <a:srgbClr val="000000"/>
              </a:solidFill>
              <a:latin typeface="Arial"/>
            </a:endParaRPr>
          </a:p>
        </p:txBody>
      </p:sp>
      <p:sp>
        <p:nvSpPr>
          <p:cNvPr id="563"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65"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In a Nutshell</a:t>
            </a:r>
            <a:endParaRPr b="0" lang="en-GB" sz="2200" spc="-1" strike="noStrike">
              <a:solidFill>
                <a:srgbClr val="000000"/>
              </a:solidFill>
              <a:latin typeface="Arial"/>
            </a:endParaRPr>
          </a:p>
        </p:txBody>
      </p:sp>
      <p:sp>
        <p:nvSpPr>
          <p:cNvPr id="566" name="CustomShape 3"/>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This course is supposed to enable </a:t>
            </a:r>
            <a:r>
              <a:rPr b="1" i="1" lang="en-US" sz="1800" spc="-1" strike="noStrike">
                <a:solidFill>
                  <a:srgbClr val="000000"/>
                </a:solidFill>
                <a:latin typeface="Arial"/>
                <a:ea typeface="DejaVu Sans"/>
              </a:rPr>
              <a:t>YOU</a:t>
            </a:r>
            <a:r>
              <a:rPr b="0" i="1" lang="en-US" sz="1800" spc="-1" strike="noStrike">
                <a:solidFill>
                  <a:srgbClr val="000000"/>
                </a:solidFill>
                <a:latin typeface="Arial"/>
                <a:ea typeface="DejaVu Sans"/>
              </a:rPr>
              <a:t> to create a sustainable future for all of us and future generations.</a:t>
            </a:r>
            <a:endParaRPr b="0" lang="en-GB" sz="1800" spc="-1" strike="noStrike">
              <a:solidFill>
                <a:srgbClr val="000000"/>
              </a:solidFill>
              <a:latin typeface="Arial"/>
            </a:endParaRPr>
          </a:p>
        </p:txBody>
      </p:sp>
      <p:sp>
        <p:nvSpPr>
          <p:cNvPr id="567" name="CustomShape 4"/>
          <p:cNvSpPr/>
          <p:nvPr/>
        </p:nvSpPr>
        <p:spPr>
          <a:xfrm>
            <a:off x="866160" y="285984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69"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Gaining an understanding of causes, dimensions, and the characterization of the 3 key challenge of the 21</a:t>
            </a:r>
            <a:r>
              <a:rPr b="0" lang="en-US" sz="1800" spc="-1" strike="noStrike" baseline="3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Climate change / adaption to climate change</a:t>
            </a: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Environmental pollution</a:t>
            </a: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Dwindling non-renewable resources</a:t>
            </a: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Critically assess available solutions</a:t>
            </a: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Act before it is to late</a:t>
            </a:r>
            <a:endParaRPr b="0" lang="en-GB" sz="1800" spc="-1" strike="noStrike">
              <a:solidFill>
                <a:srgbClr val="000000"/>
              </a:solidFill>
              <a:latin typeface="Arial"/>
            </a:endParaRPr>
          </a:p>
        </p:txBody>
      </p:sp>
      <p:sp>
        <p:nvSpPr>
          <p:cNvPr id="570"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72" name="CustomShape 2"/>
          <p:cNvSpPr/>
          <p:nvPr/>
        </p:nvSpPr>
        <p:spPr>
          <a:xfrm>
            <a:off x="263520" y="6411600"/>
            <a:ext cx="6472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https://www.tu-clausthal.de/en/university/about-us</a:t>
            </a:r>
            <a:endParaRPr b="0" lang="en-GB" sz="900" spc="-1" strike="noStrike">
              <a:solidFill>
                <a:srgbClr val="000000"/>
              </a:solidFill>
              <a:latin typeface="Arial"/>
            </a:endParaRPr>
          </a:p>
        </p:txBody>
      </p:sp>
      <p:pic>
        <p:nvPicPr>
          <p:cNvPr id="573" name="Grafik 2_1" descr=""/>
          <p:cNvPicPr/>
          <p:nvPr/>
        </p:nvPicPr>
        <p:blipFill>
          <a:blip r:embed="rId1"/>
          <a:stretch/>
        </p:blipFill>
        <p:spPr>
          <a:xfrm>
            <a:off x="417240" y="1726200"/>
            <a:ext cx="5670720" cy="4396680"/>
          </a:xfrm>
          <a:prstGeom prst="rect">
            <a:avLst/>
          </a:prstGeom>
          <a:ln w="0">
            <a:noFill/>
          </a:ln>
        </p:spPr>
      </p:pic>
      <p:pic>
        <p:nvPicPr>
          <p:cNvPr id="574" name="Grafik 7_1" descr=""/>
          <p:cNvPicPr/>
          <p:nvPr/>
        </p:nvPicPr>
        <p:blipFill>
          <a:blip r:embed="rId2"/>
          <a:stretch/>
        </p:blipFill>
        <p:spPr>
          <a:xfrm>
            <a:off x="6521400" y="1697040"/>
            <a:ext cx="3990600" cy="4710960"/>
          </a:xfrm>
          <a:prstGeom prst="rect">
            <a:avLst/>
          </a:prstGeom>
          <a:ln w="0">
            <a:noFill/>
          </a:ln>
        </p:spPr>
      </p:pic>
      <p:sp>
        <p:nvSpPr>
          <p:cNvPr id="575" name="CustomShape 3"/>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Clausthal University of Technology – Research Profile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This Course Is Not</a:t>
            </a:r>
            <a:endParaRPr b="0" lang="en-GB" sz="2400" spc="-1" strike="noStrike">
              <a:solidFill>
                <a:srgbClr val="000000"/>
              </a:solidFill>
              <a:latin typeface="Arial"/>
            </a:endParaRPr>
          </a:p>
        </p:txBody>
      </p:sp>
      <p:sp>
        <p:nvSpPr>
          <p:cNvPr id="577"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marL="216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 comforting fairy tale of:</a:t>
            </a:r>
            <a:endParaRPr b="0" lang="en-GB" sz="1800" spc="-1" strike="noStrike">
              <a:solidFill>
                <a:srgbClr val="000000"/>
              </a:solidFill>
              <a:latin typeface="Arial"/>
            </a:endParaRPr>
          </a:p>
          <a:p>
            <a:pPr lvl="1" marL="432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Everything will be fine”</a:t>
            </a:r>
            <a:endParaRPr b="0" lang="en-GB" sz="1800" spc="-1" strike="noStrike">
              <a:solidFill>
                <a:srgbClr val="000000"/>
              </a:solidFill>
              <a:latin typeface="Arial"/>
            </a:endParaRPr>
          </a:p>
          <a:p>
            <a:pPr lvl="1" marL="432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Business as usual is sufficient”</a:t>
            </a:r>
            <a:endParaRPr b="0" lang="en-GB" sz="1800" spc="-1" strike="noStrike">
              <a:solidFill>
                <a:srgbClr val="000000"/>
              </a:solidFill>
              <a:latin typeface="Arial"/>
            </a:endParaRPr>
          </a:p>
          <a:p>
            <a:pPr lvl="1" marL="432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Just make this minor change to your daily lifestyle and recycle plastic bags”</a:t>
            </a: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soothing high-definition TikTok video</a:t>
            </a:r>
            <a:endParaRPr b="0" lang="en-GB"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place to discuss whether climate change is “</a:t>
            </a:r>
            <a:r>
              <a:rPr b="0" i="1" lang="en-US" sz="1800" spc="-1" strike="noStrike">
                <a:solidFill>
                  <a:srgbClr val="000000"/>
                </a:solidFill>
                <a:latin typeface="DejaVu Sans"/>
                <a:ea typeface="DejaVu Sans"/>
              </a:rPr>
              <a:t>real</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578"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80"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Strategic Goal (what you want):</a:t>
            </a:r>
            <a:r>
              <a:rPr b="0" lang="en-US" sz="1800" spc="-1" strike="noStrike">
                <a:solidFill>
                  <a:srgbClr val="ffffff"/>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GB" sz="1800" spc="-1" strike="noStrike">
              <a:solidFill>
                <a:srgbClr val="000000"/>
              </a:solidFill>
              <a:latin typeface="Arial"/>
            </a:endParaRPr>
          </a:p>
        </p:txBody>
      </p:sp>
      <p:sp>
        <p:nvSpPr>
          <p:cNvPr id="581"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2" name="CustomShape 4"/>
          <p:cNvSpPr/>
          <p:nvPr/>
        </p:nvSpPr>
        <p:spPr>
          <a:xfrm>
            <a:off x="405360" y="1920240"/>
            <a:ext cx="10561680" cy="109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3"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85"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GB" sz="1800" spc="-1" strike="noStrike">
              <a:solidFill>
                <a:srgbClr val="000000"/>
              </a:solidFill>
              <a:latin typeface="Arial"/>
            </a:endParaRPr>
          </a:p>
        </p:txBody>
      </p:sp>
      <p:sp>
        <p:nvSpPr>
          <p:cNvPr id="586"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7" name="CustomShape 4"/>
          <p:cNvSpPr/>
          <p:nvPr/>
        </p:nvSpPr>
        <p:spPr>
          <a:xfrm>
            <a:off x="405360" y="1920240"/>
            <a:ext cx="10561680" cy="109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88"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90"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GB" sz="1800" spc="-1" strike="noStrike">
              <a:solidFill>
                <a:srgbClr val="000000"/>
              </a:solidFill>
              <a:latin typeface="Arial"/>
            </a:endParaRPr>
          </a:p>
        </p:txBody>
      </p:sp>
      <p:sp>
        <p:nvSpPr>
          <p:cNvPr id="591"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2" name="CustomShape 4"/>
          <p:cNvSpPr/>
          <p:nvPr/>
        </p:nvSpPr>
        <p:spPr>
          <a:xfrm>
            <a:off x="405360" y="1920240"/>
            <a:ext cx="10561680" cy="109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3"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4 </a:t>
            </a:r>
            <a:endParaRPr b="0" lang="en-GB" sz="2400" spc="-1" strike="noStrike">
              <a:solidFill>
                <a:srgbClr val="000000"/>
              </a:solidFill>
              <a:latin typeface="Arial"/>
            </a:endParaRPr>
          </a:p>
        </p:txBody>
      </p:sp>
      <p:sp>
        <p:nvSpPr>
          <p:cNvPr id="325"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GB"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en-GB" sz="2400" spc="-1" strike="noStrike">
              <a:solidFill>
                <a:srgbClr val="000000"/>
              </a:solidFill>
              <a:latin typeface="Arial"/>
            </a:endParaRPr>
          </a:p>
        </p:txBody>
      </p:sp>
      <p:sp>
        <p:nvSpPr>
          <p:cNvPr id="595" name="CustomShape 2"/>
          <p:cNvSpPr/>
          <p:nvPr/>
        </p:nvSpPr>
        <p:spPr>
          <a:xfrm>
            <a:off x="335520" y="1268280"/>
            <a:ext cx="1063152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GB"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GB" sz="1800" spc="-1" strike="noStrike">
              <a:solidFill>
                <a:srgbClr val="000000"/>
              </a:solidFill>
              <a:latin typeface="Arial"/>
            </a:endParaRPr>
          </a:p>
          <a:p>
            <a:pPr algn="ctr" defTabSz="914400">
              <a:lnSpc>
                <a:spcPct val="100000"/>
              </a:lnSpc>
            </a:pP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Resources (what your constituency has):</a:t>
            </a:r>
            <a:r>
              <a:rPr b="0" lang="en-US" sz="1800" spc="-1" strike="noStrike">
                <a:solidFill>
                  <a:srgbClr val="000000"/>
                </a:solidFill>
                <a:latin typeface="DejaVu Sans"/>
                <a:ea typeface="DejaVu Sans"/>
              </a:rPr>
              <a:t> time, money, skills, relationships, etc.</a:t>
            </a:r>
            <a:endParaRPr b="0" lang="en-GB" sz="1800" spc="-1" strike="noStrike">
              <a:solidFill>
                <a:srgbClr val="000000"/>
              </a:solidFill>
              <a:latin typeface="Arial"/>
            </a:endParaRPr>
          </a:p>
        </p:txBody>
      </p:sp>
      <p:sp>
        <p:nvSpPr>
          <p:cNvPr id="596" name="CustomShape 3"/>
          <p:cNvSpPr/>
          <p:nvPr/>
        </p:nvSpPr>
        <p:spPr>
          <a:xfrm>
            <a:off x="432720" y="1148040"/>
            <a:ext cx="1035000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7" name="CustomShape 4"/>
          <p:cNvSpPr/>
          <p:nvPr/>
        </p:nvSpPr>
        <p:spPr>
          <a:xfrm>
            <a:off x="405360" y="1920240"/>
            <a:ext cx="10561680" cy="109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598" name="CustomShape 5"/>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600" name="CustomShape 2"/>
          <p:cNvSpPr/>
          <p:nvPr/>
        </p:nvSpPr>
        <p:spPr>
          <a:xfrm>
            <a:off x="335520" y="1268640"/>
            <a:ext cx="10740960" cy="50284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spcBef>
                <a:spcPts val="360"/>
              </a:spcBef>
            </a:pPr>
            <a:endParaRPr b="0" lang="en-GB"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Chenoweth, E. (2013). The success of nonviolent resistance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335520" y="1268640"/>
            <a:ext cx="1074096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602" name="CustomShape 2"/>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4406760"/>
            <a:ext cx="10739520" cy="134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An Inconvenient Problem</a:t>
            </a:r>
            <a:endParaRPr b="0" lang="en-GB" sz="3000" spc="-1" strike="noStrike">
              <a:solidFill>
                <a:srgbClr val="000000"/>
              </a:solidFill>
              <a:latin typeface="Arial"/>
            </a:endParaRPr>
          </a:p>
        </p:txBody>
      </p:sp>
      <p:sp>
        <p:nvSpPr>
          <p:cNvPr id="327" name="CustomShape 2"/>
          <p:cNvSpPr/>
          <p:nvPr/>
        </p:nvSpPr>
        <p:spPr>
          <a:xfrm>
            <a:off x="335520" y="2906640"/>
            <a:ext cx="10739520" cy="1486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the Problem?</a:t>
            </a:r>
            <a:endParaRPr b="0" lang="en-GB" sz="2400" spc="-1" strike="noStrike">
              <a:solidFill>
                <a:srgbClr val="000000"/>
              </a:solidFill>
              <a:latin typeface="Arial"/>
            </a:endParaRPr>
          </a:p>
        </p:txBody>
      </p:sp>
      <p:sp>
        <p:nvSpPr>
          <p:cNvPr id="329"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0"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the Problem?</a:t>
            </a:r>
            <a:endParaRPr b="0" lang="en-GB" sz="2400" spc="-1" strike="noStrike">
              <a:solidFill>
                <a:srgbClr val="000000"/>
              </a:solidFill>
              <a:latin typeface="Arial"/>
            </a:endParaRPr>
          </a:p>
        </p:txBody>
      </p:sp>
      <p:sp>
        <p:nvSpPr>
          <p:cNvPr id="332"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600" spc="-1" strike="noStrike">
                <a:solidFill>
                  <a:srgbClr val="000000"/>
                </a:solidFill>
                <a:latin typeface="DejaVu Sans"/>
                <a:ea typeface="DejaVu Sans"/>
              </a:rPr>
              <a:t>We only have one planet and we are ruining it.</a:t>
            </a:r>
            <a:endParaRPr b="0" lang="en-GB" sz="2600" spc="-1" strike="noStrike">
              <a:solidFill>
                <a:srgbClr val="000000"/>
              </a:solidFill>
              <a:latin typeface="Arial"/>
            </a:endParaRPr>
          </a:p>
        </p:txBody>
      </p:sp>
      <p:sp>
        <p:nvSpPr>
          <p:cNvPr id="333" name="CustomShape 3"/>
          <p:cNvSpPr/>
          <p:nvPr/>
        </p:nvSpPr>
        <p:spPr>
          <a:xfrm>
            <a:off x="4206240" y="721800"/>
            <a:ext cx="1087560" cy="336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4" name="CustomShape 4"/>
          <p:cNvSpPr/>
          <p:nvPr/>
        </p:nvSpPr>
        <p:spPr>
          <a:xfrm>
            <a:off x="865800" y="2859480"/>
            <a:ext cx="9923760" cy="18756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TotalTime>
  <Application>LibreOffice/24.2.6.2$Linux_X86_64 LibreOffice_project/420$Build-2</Application>
  <AppVersion>15.0000</AppVersion>
  <Words>3962</Words>
  <Paragraphs>438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2024-10-30T12:56:00Z</dcterms:modified>
  <cp:revision>3592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66</vt:i4>
  </property>
</Properties>
</file>